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60" r:id="rId2"/>
    <p:sldId id="729" r:id="rId3"/>
    <p:sldId id="575" r:id="rId4"/>
    <p:sldId id="723" r:id="rId5"/>
    <p:sldId id="724" r:id="rId6"/>
    <p:sldId id="730" r:id="rId7"/>
    <p:sldId id="731" r:id="rId8"/>
    <p:sldId id="257" r:id="rId9"/>
    <p:sldId id="263" r:id="rId10"/>
    <p:sldId id="733" r:id="rId11"/>
    <p:sldId id="662" r:id="rId12"/>
    <p:sldId id="356" r:id="rId13"/>
    <p:sldId id="264" r:id="rId14"/>
    <p:sldId id="265" r:id="rId15"/>
    <p:sldId id="734" r:id="rId16"/>
    <p:sldId id="726" r:id="rId17"/>
    <p:sldId id="661" r:id="rId18"/>
    <p:sldId id="732" r:id="rId19"/>
    <p:sldId id="72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9D95"/>
    <a:srgbClr val="29A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3" d="100"/>
          <a:sy n="103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E754D-B207-448E-AB48-77E0FAC217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DFBD86-9BF4-45B1-80CB-2C4C0C699D0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1. Familiarize-se com o LogAlto</a:t>
          </a:r>
          <a:endParaRPr lang="en-US" dirty="0"/>
        </a:p>
      </dgm:t>
    </dgm:pt>
    <dgm:pt modelId="{39DC8BDF-F0B4-43A0-9C79-FAD38BB85E9B}" type="parTrans" cxnId="{7E2D603C-39FC-45DE-8644-1313034153C6}">
      <dgm:prSet/>
      <dgm:spPr/>
      <dgm:t>
        <a:bodyPr/>
        <a:lstStyle/>
        <a:p>
          <a:endParaRPr lang="en-US"/>
        </a:p>
      </dgm:t>
    </dgm:pt>
    <dgm:pt modelId="{097AE584-9004-4DC7-8AB4-39C95AA96EBB}" type="sibTrans" cxnId="{7E2D603C-39FC-45DE-8644-1313034153C6}">
      <dgm:prSet/>
      <dgm:spPr/>
      <dgm:t>
        <a:bodyPr/>
        <a:lstStyle/>
        <a:p>
          <a:endParaRPr lang="en-US"/>
        </a:p>
      </dgm:t>
    </dgm:pt>
    <dgm:pt modelId="{D602C124-7A77-47DF-B711-0C483301075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2. Principais objetivos da LogAlto</a:t>
          </a:r>
          <a:endParaRPr lang="fr-CA"/>
        </a:p>
      </dgm:t>
    </dgm:pt>
    <dgm:pt modelId="{938C615E-2CE3-4BA5-8734-20F89397AB0F}" type="parTrans" cxnId="{9EE55551-FD11-4CBF-A34B-AB35822F29BE}">
      <dgm:prSet/>
      <dgm:spPr/>
      <dgm:t>
        <a:bodyPr/>
        <a:lstStyle/>
        <a:p>
          <a:endParaRPr lang="fr-CA"/>
        </a:p>
      </dgm:t>
    </dgm:pt>
    <dgm:pt modelId="{2652C570-59AF-4C0E-997F-F290E0334679}" type="sibTrans" cxnId="{9EE55551-FD11-4CBF-A34B-AB35822F29BE}">
      <dgm:prSet/>
      <dgm:spPr/>
      <dgm:t>
        <a:bodyPr/>
        <a:lstStyle/>
        <a:p>
          <a:endParaRPr lang="fr-CA"/>
        </a:p>
      </dgm:t>
    </dgm:pt>
    <dgm:pt modelId="{B76B011E-618B-43B3-8178-4F4AB6A0505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3. Recursos de ajuda</a:t>
          </a:r>
        </a:p>
      </dgm:t>
    </dgm:pt>
    <dgm:pt modelId="{8BA91A89-3ABA-4333-AD36-1489D56EA121}" type="parTrans" cxnId="{27F8FCDF-4969-415B-A044-901183E16D8A}">
      <dgm:prSet/>
      <dgm:spPr/>
      <dgm:t>
        <a:bodyPr/>
        <a:lstStyle/>
        <a:p>
          <a:endParaRPr lang="fr-CA"/>
        </a:p>
      </dgm:t>
    </dgm:pt>
    <dgm:pt modelId="{8ED887F9-492B-4CE0-BA2C-2CB9429A2DF3}" type="sibTrans" cxnId="{27F8FCDF-4969-415B-A044-901183E16D8A}">
      <dgm:prSet/>
      <dgm:spPr/>
      <dgm:t>
        <a:bodyPr/>
        <a:lstStyle/>
        <a:p>
          <a:endParaRPr lang="fr-CA"/>
        </a:p>
      </dgm:t>
    </dgm:pt>
    <dgm:pt modelId="{DA184E54-52F7-4C8E-A36C-AE31AE3BD69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4. Como se conectar ao sistema</a:t>
          </a:r>
          <a:endParaRPr lang="fr-CA"/>
        </a:p>
      </dgm:t>
    </dgm:pt>
    <dgm:pt modelId="{FB172D80-73CC-4693-8BED-000F0C076668}" type="parTrans" cxnId="{75384390-DC4A-49A4-8DA6-B9279186A266}">
      <dgm:prSet/>
      <dgm:spPr/>
      <dgm:t>
        <a:bodyPr/>
        <a:lstStyle/>
        <a:p>
          <a:endParaRPr lang="fr-CA"/>
        </a:p>
      </dgm:t>
    </dgm:pt>
    <dgm:pt modelId="{C9180EC3-30FB-4B43-8787-824B369A5F63}" type="sibTrans" cxnId="{75384390-DC4A-49A4-8DA6-B9279186A266}">
      <dgm:prSet/>
      <dgm:spPr/>
      <dgm:t>
        <a:bodyPr/>
        <a:lstStyle/>
        <a:p>
          <a:endParaRPr lang="fr-CA"/>
        </a:p>
      </dgm:t>
    </dgm:pt>
    <dgm:pt modelId="{F90A0840-D932-41C8-B004-0508BA53403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5. </a:t>
          </a:r>
          <a:r>
            <a:rPr lang="fr-CA" dirty="0" err="1"/>
            <a:t>Painel</a:t>
          </a:r>
          <a:r>
            <a:rPr lang="fr-CA" dirty="0"/>
            <a:t> de </a:t>
          </a:r>
          <a:r>
            <a:rPr lang="fr-CA" dirty="0" err="1"/>
            <a:t>controle</a:t>
          </a:r>
          <a:endParaRPr lang="fr-CA" dirty="0"/>
        </a:p>
      </dgm:t>
    </dgm:pt>
    <dgm:pt modelId="{8CB44549-3A4D-4E81-85FA-979275A33AAA}" type="parTrans" cxnId="{64A9920B-8F10-4948-A4E2-8BAEB5B6BCB2}">
      <dgm:prSet/>
      <dgm:spPr/>
      <dgm:t>
        <a:bodyPr/>
        <a:lstStyle/>
        <a:p>
          <a:endParaRPr lang="fr-CA"/>
        </a:p>
      </dgm:t>
    </dgm:pt>
    <dgm:pt modelId="{542BDE76-830B-490C-AA29-D77C3C79916F}" type="sibTrans" cxnId="{64A9920B-8F10-4948-A4E2-8BAEB5B6BCB2}">
      <dgm:prSet/>
      <dgm:spPr/>
      <dgm:t>
        <a:bodyPr/>
        <a:lstStyle/>
        <a:p>
          <a:endParaRPr lang="fr-CA"/>
        </a:p>
      </dgm:t>
    </dgm:pt>
    <dgm:pt modelId="{57BB3360-21DB-49B6-A0F1-F188BCFE609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6. Projetos</a:t>
          </a:r>
        </a:p>
      </dgm:t>
    </dgm:pt>
    <dgm:pt modelId="{58E14736-86EE-4280-AA8C-B7351D50390F}" type="parTrans" cxnId="{D87F9CE7-23EE-4679-8318-B919F75093F2}">
      <dgm:prSet/>
      <dgm:spPr/>
      <dgm:t>
        <a:bodyPr/>
        <a:lstStyle/>
        <a:p>
          <a:endParaRPr lang="fr-CA"/>
        </a:p>
      </dgm:t>
    </dgm:pt>
    <dgm:pt modelId="{9621C706-1300-4FDF-BBA8-D6E17C214284}" type="sibTrans" cxnId="{D87F9CE7-23EE-4679-8318-B919F75093F2}">
      <dgm:prSet/>
      <dgm:spPr/>
      <dgm:t>
        <a:bodyPr/>
        <a:lstStyle/>
        <a:p>
          <a:endParaRPr lang="fr-CA"/>
        </a:p>
      </dgm:t>
    </dgm:pt>
    <dgm:pt modelId="{8BB81E67-F4EB-429D-A232-0397692CFAF9}" type="pres">
      <dgm:prSet presAssocID="{93FE754D-B207-448E-AB48-77E0FAC21740}" presName="root" presStyleCnt="0">
        <dgm:presLayoutVars>
          <dgm:dir/>
          <dgm:resizeHandles val="exact"/>
        </dgm:presLayoutVars>
      </dgm:prSet>
      <dgm:spPr/>
    </dgm:pt>
    <dgm:pt modelId="{118B3278-F36A-45B9-B373-87DCFBA3C95A}" type="pres">
      <dgm:prSet presAssocID="{7BDFBD86-9BF4-45B1-80CB-2C4C0C699D09}" presName="compNode" presStyleCnt="0"/>
      <dgm:spPr/>
    </dgm:pt>
    <dgm:pt modelId="{C73B9C95-2273-44BF-8FC7-DF9AD8238AF0}" type="pres">
      <dgm:prSet presAssocID="{7BDFBD86-9BF4-45B1-80CB-2C4C0C699D09}" presName="bgRect" presStyleLbl="bgShp" presStyleIdx="0" presStyleCnt="6"/>
      <dgm:spPr/>
    </dgm:pt>
    <dgm:pt modelId="{942BD1B3-A935-4A5B-9476-2BB54A0D3964}" type="pres">
      <dgm:prSet presAssocID="{7BDFBD86-9BF4-45B1-80CB-2C4C0C699D0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DDBBF8F-85C2-4393-9B54-56CE6FBEBF42}" type="pres">
      <dgm:prSet presAssocID="{7BDFBD86-9BF4-45B1-80CB-2C4C0C699D09}" presName="spaceRect" presStyleCnt="0"/>
      <dgm:spPr/>
    </dgm:pt>
    <dgm:pt modelId="{BEDF3E4F-F4AF-4853-9DF0-CA4EF544695B}" type="pres">
      <dgm:prSet presAssocID="{7BDFBD86-9BF4-45B1-80CB-2C4C0C699D09}" presName="parTx" presStyleLbl="revTx" presStyleIdx="0" presStyleCnt="6">
        <dgm:presLayoutVars>
          <dgm:chMax val="0"/>
          <dgm:chPref val="0"/>
        </dgm:presLayoutVars>
      </dgm:prSet>
      <dgm:spPr/>
    </dgm:pt>
    <dgm:pt modelId="{3EA00A8C-FCBA-41AD-988A-49B5BB20C148}" type="pres">
      <dgm:prSet presAssocID="{097AE584-9004-4DC7-8AB4-39C95AA96EBB}" presName="sibTrans" presStyleCnt="0"/>
      <dgm:spPr/>
    </dgm:pt>
    <dgm:pt modelId="{856B1DE9-235A-4397-9C1F-14CC82BC46D7}" type="pres">
      <dgm:prSet presAssocID="{D602C124-7A77-47DF-B711-0C4833010756}" presName="compNode" presStyleCnt="0"/>
      <dgm:spPr/>
    </dgm:pt>
    <dgm:pt modelId="{CBA1B64F-ED5C-49CD-BE44-660C259A0365}" type="pres">
      <dgm:prSet presAssocID="{D602C124-7A77-47DF-B711-0C4833010756}" presName="bgRect" presStyleLbl="bgShp" presStyleIdx="1" presStyleCnt="6"/>
      <dgm:spPr/>
    </dgm:pt>
    <dgm:pt modelId="{61B78A97-5193-49CB-B938-17F43405BD08}" type="pres">
      <dgm:prSet presAssocID="{D602C124-7A77-47DF-B711-0C483301075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CF8DDD8A-7BFF-49EF-A34A-C0E3411F5161}" type="pres">
      <dgm:prSet presAssocID="{D602C124-7A77-47DF-B711-0C4833010756}" presName="spaceRect" presStyleCnt="0"/>
      <dgm:spPr/>
    </dgm:pt>
    <dgm:pt modelId="{0E5A8E34-53AA-4C37-8A50-8B9E2E525C3D}" type="pres">
      <dgm:prSet presAssocID="{D602C124-7A77-47DF-B711-0C4833010756}" presName="parTx" presStyleLbl="revTx" presStyleIdx="1" presStyleCnt="6">
        <dgm:presLayoutVars>
          <dgm:chMax val="0"/>
          <dgm:chPref val="0"/>
        </dgm:presLayoutVars>
      </dgm:prSet>
      <dgm:spPr/>
    </dgm:pt>
    <dgm:pt modelId="{6F660BE9-E80B-430D-BADA-7A5A5B45D3F3}" type="pres">
      <dgm:prSet presAssocID="{2652C570-59AF-4C0E-997F-F290E0334679}" presName="sibTrans" presStyleCnt="0"/>
      <dgm:spPr/>
    </dgm:pt>
    <dgm:pt modelId="{9E546F35-206C-49BA-8E1A-38DF102227E9}" type="pres">
      <dgm:prSet presAssocID="{B76B011E-618B-43B3-8178-4F4AB6A05053}" presName="compNode" presStyleCnt="0"/>
      <dgm:spPr/>
    </dgm:pt>
    <dgm:pt modelId="{25E7980D-9455-4B80-BBF8-6B06D5CE3B3A}" type="pres">
      <dgm:prSet presAssocID="{B76B011E-618B-43B3-8178-4F4AB6A05053}" presName="bgRect" presStyleLbl="bgShp" presStyleIdx="2" presStyleCnt="6"/>
      <dgm:spPr/>
    </dgm:pt>
    <dgm:pt modelId="{21F8E9EC-3335-4D35-BD04-B424DDB6AF0D}" type="pres">
      <dgm:prSet presAssocID="{B76B011E-618B-43B3-8178-4F4AB6A0505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Question Mark with solid fill"/>
        </a:ext>
      </dgm:extLst>
    </dgm:pt>
    <dgm:pt modelId="{107D1FE5-D98F-42C3-902D-3132F8BC5628}" type="pres">
      <dgm:prSet presAssocID="{B76B011E-618B-43B3-8178-4F4AB6A05053}" presName="spaceRect" presStyleCnt="0"/>
      <dgm:spPr/>
    </dgm:pt>
    <dgm:pt modelId="{0AC92795-3580-4E66-BCF9-652350460E65}" type="pres">
      <dgm:prSet presAssocID="{B76B011E-618B-43B3-8178-4F4AB6A05053}" presName="parTx" presStyleLbl="revTx" presStyleIdx="2" presStyleCnt="6">
        <dgm:presLayoutVars>
          <dgm:chMax val="0"/>
          <dgm:chPref val="0"/>
        </dgm:presLayoutVars>
      </dgm:prSet>
      <dgm:spPr/>
    </dgm:pt>
    <dgm:pt modelId="{789FCECB-76D2-4622-9FFE-1EB9C495D455}" type="pres">
      <dgm:prSet presAssocID="{8ED887F9-492B-4CE0-BA2C-2CB9429A2DF3}" presName="sibTrans" presStyleCnt="0"/>
      <dgm:spPr/>
    </dgm:pt>
    <dgm:pt modelId="{5827FAE5-B7DA-423B-A9E3-09909D4DAEE3}" type="pres">
      <dgm:prSet presAssocID="{DA184E54-52F7-4C8E-A36C-AE31AE3BD69C}" presName="compNode" presStyleCnt="0"/>
      <dgm:spPr/>
    </dgm:pt>
    <dgm:pt modelId="{CEA96155-AF3C-4057-AC76-795B3CD0CE82}" type="pres">
      <dgm:prSet presAssocID="{DA184E54-52F7-4C8E-A36C-AE31AE3BD69C}" presName="bgRect" presStyleLbl="bgShp" presStyleIdx="3" presStyleCnt="6"/>
      <dgm:spPr/>
    </dgm:pt>
    <dgm:pt modelId="{6702EC04-8D8C-4F3A-B1AA-DAA586F39728}" type="pres">
      <dgm:prSet presAssocID="{DA184E54-52F7-4C8E-A36C-AE31AE3BD69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@ with solid fill"/>
        </a:ext>
      </dgm:extLst>
    </dgm:pt>
    <dgm:pt modelId="{6BDAF5F9-20F6-477B-9D67-075A9B293963}" type="pres">
      <dgm:prSet presAssocID="{DA184E54-52F7-4C8E-A36C-AE31AE3BD69C}" presName="spaceRect" presStyleCnt="0"/>
      <dgm:spPr/>
    </dgm:pt>
    <dgm:pt modelId="{2F7E9F29-AC6F-416C-965C-A34443239D2C}" type="pres">
      <dgm:prSet presAssocID="{DA184E54-52F7-4C8E-A36C-AE31AE3BD69C}" presName="parTx" presStyleLbl="revTx" presStyleIdx="3" presStyleCnt="6">
        <dgm:presLayoutVars>
          <dgm:chMax val="0"/>
          <dgm:chPref val="0"/>
        </dgm:presLayoutVars>
      </dgm:prSet>
      <dgm:spPr/>
    </dgm:pt>
    <dgm:pt modelId="{293EE34E-2285-470D-8A2D-47743EC200C8}" type="pres">
      <dgm:prSet presAssocID="{C9180EC3-30FB-4B43-8787-824B369A5F63}" presName="sibTrans" presStyleCnt="0"/>
      <dgm:spPr/>
    </dgm:pt>
    <dgm:pt modelId="{A9A8B808-EBF0-4C33-9A68-30D58A3C786A}" type="pres">
      <dgm:prSet presAssocID="{F90A0840-D932-41C8-B004-0508BA53403A}" presName="compNode" presStyleCnt="0"/>
      <dgm:spPr/>
    </dgm:pt>
    <dgm:pt modelId="{29972358-C5F9-4BE6-A6EC-10D1E10CEEC8}" type="pres">
      <dgm:prSet presAssocID="{F90A0840-D932-41C8-B004-0508BA53403A}" presName="bgRect" presStyleLbl="bgShp" presStyleIdx="4" presStyleCnt="6"/>
      <dgm:spPr/>
    </dgm:pt>
    <dgm:pt modelId="{CF087E7D-C2BC-47CE-A8DF-2852E1970BF6}" type="pres">
      <dgm:prSet presAssocID="{F90A0840-D932-41C8-B004-0508BA53403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1CB390C0-92AF-4FE5-B853-AFD49C51954C}" type="pres">
      <dgm:prSet presAssocID="{F90A0840-D932-41C8-B004-0508BA53403A}" presName="spaceRect" presStyleCnt="0"/>
      <dgm:spPr/>
    </dgm:pt>
    <dgm:pt modelId="{140DEF66-5D2A-450F-8DAB-BDF53423EBB1}" type="pres">
      <dgm:prSet presAssocID="{F90A0840-D932-41C8-B004-0508BA53403A}" presName="parTx" presStyleLbl="revTx" presStyleIdx="4" presStyleCnt="6">
        <dgm:presLayoutVars>
          <dgm:chMax val="0"/>
          <dgm:chPref val="0"/>
        </dgm:presLayoutVars>
      </dgm:prSet>
      <dgm:spPr/>
    </dgm:pt>
    <dgm:pt modelId="{5D3251B2-E7AB-432A-90FB-60A65F1ADD75}" type="pres">
      <dgm:prSet presAssocID="{542BDE76-830B-490C-AA29-D77C3C79916F}" presName="sibTrans" presStyleCnt="0"/>
      <dgm:spPr/>
    </dgm:pt>
    <dgm:pt modelId="{61ECFD21-D80D-4952-A8AB-4F26951625E6}" type="pres">
      <dgm:prSet presAssocID="{57BB3360-21DB-49B6-A0F1-F188BCFE6093}" presName="compNode" presStyleCnt="0"/>
      <dgm:spPr/>
    </dgm:pt>
    <dgm:pt modelId="{2535CDC0-65F3-4372-BADA-D86A54E1BF4B}" type="pres">
      <dgm:prSet presAssocID="{57BB3360-21DB-49B6-A0F1-F188BCFE6093}" presName="bgRect" presStyleLbl="bgShp" presStyleIdx="5" presStyleCnt="6"/>
      <dgm:spPr/>
    </dgm:pt>
    <dgm:pt modelId="{3CE8C275-FC58-4375-872F-CB9C257E656B}" type="pres">
      <dgm:prSet presAssocID="{57BB3360-21DB-49B6-A0F1-F188BCFE609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25693349-9E40-432F-AEF6-9D80310F014B}" type="pres">
      <dgm:prSet presAssocID="{57BB3360-21DB-49B6-A0F1-F188BCFE6093}" presName="spaceRect" presStyleCnt="0"/>
      <dgm:spPr/>
    </dgm:pt>
    <dgm:pt modelId="{E3264964-2C54-4FFF-99CD-E9FB22FC5CED}" type="pres">
      <dgm:prSet presAssocID="{57BB3360-21DB-49B6-A0F1-F188BCFE609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4A9920B-8F10-4948-A4E2-8BAEB5B6BCB2}" srcId="{93FE754D-B207-448E-AB48-77E0FAC21740}" destId="{F90A0840-D932-41C8-B004-0508BA53403A}" srcOrd="4" destOrd="0" parTransId="{8CB44549-3A4D-4E81-85FA-979275A33AAA}" sibTransId="{542BDE76-830B-490C-AA29-D77C3C79916F}"/>
    <dgm:cxn modelId="{FEF5791D-F6EF-48B3-AD2E-4B91FC0D5114}" type="presOf" srcId="{7BDFBD86-9BF4-45B1-80CB-2C4C0C699D09}" destId="{BEDF3E4F-F4AF-4853-9DF0-CA4EF544695B}" srcOrd="0" destOrd="0" presId="urn:microsoft.com/office/officeart/2018/2/layout/IconVerticalSolidList"/>
    <dgm:cxn modelId="{7E2D603C-39FC-45DE-8644-1313034153C6}" srcId="{93FE754D-B207-448E-AB48-77E0FAC21740}" destId="{7BDFBD86-9BF4-45B1-80CB-2C4C0C699D09}" srcOrd="0" destOrd="0" parTransId="{39DC8BDF-F0B4-43A0-9C79-FAD38BB85E9B}" sibTransId="{097AE584-9004-4DC7-8AB4-39C95AA96EBB}"/>
    <dgm:cxn modelId="{2FBE4645-A32C-4F8C-BF68-9F7BAB50E110}" type="presOf" srcId="{D602C124-7A77-47DF-B711-0C4833010756}" destId="{0E5A8E34-53AA-4C37-8A50-8B9E2E525C3D}" srcOrd="0" destOrd="0" presId="urn:microsoft.com/office/officeart/2018/2/layout/IconVerticalSolidList"/>
    <dgm:cxn modelId="{0F2E1367-9392-4CA5-B62D-8FE9564156C7}" type="presOf" srcId="{DA184E54-52F7-4C8E-A36C-AE31AE3BD69C}" destId="{2F7E9F29-AC6F-416C-965C-A34443239D2C}" srcOrd="0" destOrd="0" presId="urn:microsoft.com/office/officeart/2018/2/layout/IconVerticalSolidList"/>
    <dgm:cxn modelId="{E83E3A71-626E-485A-9D40-246907C8CA68}" type="presOf" srcId="{57BB3360-21DB-49B6-A0F1-F188BCFE6093}" destId="{E3264964-2C54-4FFF-99CD-E9FB22FC5CED}" srcOrd="0" destOrd="0" presId="urn:microsoft.com/office/officeart/2018/2/layout/IconVerticalSolidList"/>
    <dgm:cxn modelId="{9EE55551-FD11-4CBF-A34B-AB35822F29BE}" srcId="{93FE754D-B207-448E-AB48-77E0FAC21740}" destId="{D602C124-7A77-47DF-B711-0C4833010756}" srcOrd="1" destOrd="0" parTransId="{938C615E-2CE3-4BA5-8734-20F89397AB0F}" sibTransId="{2652C570-59AF-4C0E-997F-F290E0334679}"/>
    <dgm:cxn modelId="{75384390-DC4A-49A4-8DA6-B9279186A266}" srcId="{93FE754D-B207-448E-AB48-77E0FAC21740}" destId="{DA184E54-52F7-4C8E-A36C-AE31AE3BD69C}" srcOrd="3" destOrd="0" parTransId="{FB172D80-73CC-4693-8BED-000F0C076668}" sibTransId="{C9180EC3-30FB-4B43-8787-824B369A5F63}"/>
    <dgm:cxn modelId="{E96389A8-7225-49DD-A484-9560390C608A}" type="presOf" srcId="{B76B011E-618B-43B3-8178-4F4AB6A05053}" destId="{0AC92795-3580-4E66-BCF9-652350460E65}" srcOrd="0" destOrd="0" presId="urn:microsoft.com/office/officeart/2018/2/layout/IconVerticalSolidList"/>
    <dgm:cxn modelId="{D7DA78B1-00DB-4772-874D-6B7FDA65B9AC}" type="presOf" srcId="{F90A0840-D932-41C8-B004-0508BA53403A}" destId="{140DEF66-5D2A-450F-8DAB-BDF53423EBB1}" srcOrd="0" destOrd="0" presId="urn:microsoft.com/office/officeart/2018/2/layout/IconVerticalSolidList"/>
    <dgm:cxn modelId="{5356D8D2-89CD-4C16-8252-E7EF71B631EE}" type="presOf" srcId="{93FE754D-B207-448E-AB48-77E0FAC21740}" destId="{8BB81E67-F4EB-429D-A232-0397692CFAF9}" srcOrd="0" destOrd="0" presId="urn:microsoft.com/office/officeart/2018/2/layout/IconVerticalSolidList"/>
    <dgm:cxn modelId="{27F8FCDF-4969-415B-A044-901183E16D8A}" srcId="{93FE754D-B207-448E-AB48-77E0FAC21740}" destId="{B76B011E-618B-43B3-8178-4F4AB6A05053}" srcOrd="2" destOrd="0" parTransId="{8BA91A89-3ABA-4333-AD36-1489D56EA121}" sibTransId="{8ED887F9-492B-4CE0-BA2C-2CB9429A2DF3}"/>
    <dgm:cxn modelId="{D87F9CE7-23EE-4679-8318-B919F75093F2}" srcId="{93FE754D-B207-448E-AB48-77E0FAC21740}" destId="{57BB3360-21DB-49B6-A0F1-F188BCFE6093}" srcOrd="5" destOrd="0" parTransId="{58E14736-86EE-4280-AA8C-B7351D50390F}" sibTransId="{9621C706-1300-4FDF-BBA8-D6E17C214284}"/>
    <dgm:cxn modelId="{05B84160-BDC2-4E15-A6D8-F462728CB1D8}" type="presParOf" srcId="{8BB81E67-F4EB-429D-A232-0397692CFAF9}" destId="{118B3278-F36A-45B9-B373-87DCFBA3C95A}" srcOrd="0" destOrd="0" presId="urn:microsoft.com/office/officeart/2018/2/layout/IconVerticalSolidList"/>
    <dgm:cxn modelId="{4752A0ED-CE26-4301-84D8-5780079B7EE8}" type="presParOf" srcId="{118B3278-F36A-45B9-B373-87DCFBA3C95A}" destId="{C73B9C95-2273-44BF-8FC7-DF9AD8238AF0}" srcOrd="0" destOrd="0" presId="urn:microsoft.com/office/officeart/2018/2/layout/IconVerticalSolidList"/>
    <dgm:cxn modelId="{2F199CD1-4B44-4606-BE1C-02E8EF6647CB}" type="presParOf" srcId="{118B3278-F36A-45B9-B373-87DCFBA3C95A}" destId="{942BD1B3-A935-4A5B-9476-2BB54A0D3964}" srcOrd="1" destOrd="0" presId="urn:microsoft.com/office/officeart/2018/2/layout/IconVerticalSolidList"/>
    <dgm:cxn modelId="{9C28B75C-10F5-4E2D-BF73-E085C7A4C2D4}" type="presParOf" srcId="{118B3278-F36A-45B9-B373-87DCFBA3C95A}" destId="{3DDBBF8F-85C2-4393-9B54-56CE6FBEBF42}" srcOrd="2" destOrd="0" presId="urn:microsoft.com/office/officeart/2018/2/layout/IconVerticalSolidList"/>
    <dgm:cxn modelId="{B71968C5-51FF-458E-A303-EAD938043AA1}" type="presParOf" srcId="{118B3278-F36A-45B9-B373-87DCFBA3C95A}" destId="{BEDF3E4F-F4AF-4853-9DF0-CA4EF544695B}" srcOrd="3" destOrd="0" presId="urn:microsoft.com/office/officeart/2018/2/layout/IconVerticalSolidList"/>
    <dgm:cxn modelId="{DEE1E82E-F187-44EF-A690-A36CD7C89C2C}" type="presParOf" srcId="{8BB81E67-F4EB-429D-A232-0397692CFAF9}" destId="{3EA00A8C-FCBA-41AD-988A-49B5BB20C148}" srcOrd="1" destOrd="0" presId="urn:microsoft.com/office/officeart/2018/2/layout/IconVerticalSolidList"/>
    <dgm:cxn modelId="{3174D743-BCC2-4AA4-9867-49B68DFC7CD4}" type="presParOf" srcId="{8BB81E67-F4EB-429D-A232-0397692CFAF9}" destId="{856B1DE9-235A-4397-9C1F-14CC82BC46D7}" srcOrd="2" destOrd="0" presId="urn:microsoft.com/office/officeart/2018/2/layout/IconVerticalSolidList"/>
    <dgm:cxn modelId="{E909118F-3E74-42F5-88BB-53FCA27FD491}" type="presParOf" srcId="{856B1DE9-235A-4397-9C1F-14CC82BC46D7}" destId="{CBA1B64F-ED5C-49CD-BE44-660C259A0365}" srcOrd="0" destOrd="0" presId="urn:microsoft.com/office/officeart/2018/2/layout/IconVerticalSolidList"/>
    <dgm:cxn modelId="{BEB191B1-3D77-4AA9-A2B9-B177CD803851}" type="presParOf" srcId="{856B1DE9-235A-4397-9C1F-14CC82BC46D7}" destId="{61B78A97-5193-49CB-B938-17F43405BD08}" srcOrd="1" destOrd="0" presId="urn:microsoft.com/office/officeart/2018/2/layout/IconVerticalSolidList"/>
    <dgm:cxn modelId="{BC52DCA4-4019-4133-90DC-A8DB001C225D}" type="presParOf" srcId="{856B1DE9-235A-4397-9C1F-14CC82BC46D7}" destId="{CF8DDD8A-7BFF-49EF-A34A-C0E3411F5161}" srcOrd="2" destOrd="0" presId="urn:microsoft.com/office/officeart/2018/2/layout/IconVerticalSolidList"/>
    <dgm:cxn modelId="{F78F33EA-3108-4E4B-AEA2-2AE47DBAFB95}" type="presParOf" srcId="{856B1DE9-235A-4397-9C1F-14CC82BC46D7}" destId="{0E5A8E34-53AA-4C37-8A50-8B9E2E525C3D}" srcOrd="3" destOrd="0" presId="urn:microsoft.com/office/officeart/2018/2/layout/IconVerticalSolidList"/>
    <dgm:cxn modelId="{D1E6FCC3-BAAA-48F9-AC63-B208EC07366C}" type="presParOf" srcId="{8BB81E67-F4EB-429D-A232-0397692CFAF9}" destId="{6F660BE9-E80B-430D-BADA-7A5A5B45D3F3}" srcOrd="3" destOrd="0" presId="urn:microsoft.com/office/officeart/2018/2/layout/IconVerticalSolidList"/>
    <dgm:cxn modelId="{C4E06CAD-4C84-43D9-9285-71A9E4CDE3B6}" type="presParOf" srcId="{8BB81E67-F4EB-429D-A232-0397692CFAF9}" destId="{9E546F35-206C-49BA-8E1A-38DF102227E9}" srcOrd="4" destOrd="0" presId="urn:microsoft.com/office/officeart/2018/2/layout/IconVerticalSolidList"/>
    <dgm:cxn modelId="{1ABE0ED4-4D02-4C73-AAD1-58A9D4C8BD2C}" type="presParOf" srcId="{9E546F35-206C-49BA-8E1A-38DF102227E9}" destId="{25E7980D-9455-4B80-BBF8-6B06D5CE3B3A}" srcOrd="0" destOrd="0" presId="urn:microsoft.com/office/officeart/2018/2/layout/IconVerticalSolidList"/>
    <dgm:cxn modelId="{0FE8A1AC-3758-4978-9409-B78C873E22A8}" type="presParOf" srcId="{9E546F35-206C-49BA-8E1A-38DF102227E9}" destId="{21F8E9EC-3335-4D35-BD04-B424DDB6AF0D}" srcOrd="1" destOrd="0" presId="urn:microsoft.com/office/officeart/2018/2/layout/IconVerticalSolidList"/>
    <dgm:cxn modelId="{99ED7D34-48A4-410B-BB79-E4A5682BCAB0}" type="presParOf" srcId="{9E546F35-206C-49BA-8E1A-38DF102227E9}" destId="{107D1FE5-D98F-42C3-902D-3132F8BC5628}" srcOrd="2" destOrd="0" presId="urn:microsoft.com/office/officeart/2018/2/layout/IconVerticalSolidList"/>
    <dgm:cxn modelId="{BD604F40-37B1-4F43-9669-09DB9434459B}" type="presParOf" srcId="{9E546F35-206C-49BA-8E1A-38DF102227E9}" destId="{0AC92795-3580-4E66-BCF9-652350460E65}" srcOrd="3" destOrd="0" presId="urn:microsoft.com/office/officeart/2018/2/layout/IconVerticalSolidList"/>
    <dgm:cxn modelId="{7F0C3EB4-FA7C-4FE5-9B58-71604423B960}" type="presParOf" srcId="{8BB81E67-F4EB-429D-A232-0397692CFAF9}" destId="{789FCECB-76D2-4622-9FFE-1EB9C495D455}" srcOrd="5" destOrd="0" presId="urn:microsoft.com/office/officeart/2018/2/layout/IconVerticalSolidList"/>
    <dgm:cxn modelId="{D5B7EA5B-B6A8-4E06-AF13-8D6DD8207EA5}" type="presParOf" srcId="{8BB81E67-F4EB-429D-A232-0397692CFAF9}" destId="{5827FAE5-B7DA-423B-A9E3-09909D4DAEE3}" srcOrd="6" destOrd="0" presId="urn:microsoft.com/office/officeart/2018/2/layout/IconVerticalSolidList"/>
    <dgm:cxn modelId="{4A71CADB-570C-42BD-8D2D-CFD832140B9A}" type="presParOf" srcId="{5827FAE5-B7DA-423B-A9E3-09909D4DAEE3}" destId="{CEA96155-AF3C-4057-AC76-795B3CD0CE82}" srcOrd="0" destOrd="0" presId="urn:microsoft.com/office/officeart/2018/2/layout/IconVerticalSolidList"/>
    <dgm:cxn modelId="{0F034A35-3C80-4285-AE1A-31FBF0FB51EA}" type="presParOf" srcId="{5827FAE5-B7DA-423B-A9E3-09909D4DAEE3}" destId="{6702EC04-8D8C-4F3A-B1AA-DAA586F39728}" srcOrd="1" destOrd="0" presId="urn:microsoft.com/office/officeart/2018/2/layout/IconVerticalSolidList"/>
    <dgm:cxn modelId="{C7433AB6-2022-4F2E-973D-A51DD73B3BC3}" type="presParOf" srcId="{5827FAE5-B7DA-423B-A9E3-09909D4DAEE3}" destId="{6BDAF5F9-20F6-477B-9D67-075A9B293963}" srcOrd="2" destOrd="0" presId="urn:microsoft.com/office/officeart/2018/2/layout/IconVerticalSolidList"/>
    <dgm:cxn modelId="{9930A010-C18E-4477-9CFA-5A1B72C1AF64}" type="presParOf" srcId="{5827FAE5-B7DA-423B-A9E3-09909D4DAEE3}" destId="{2F7E9F29-AC6F-416C-965C-A34443239D2C}" srcOrd="3" destOrd="0" presId="urn:microsoft.com/office/officeart/2018/2/layout/IconVerticalSolidList"/>
    <dgm:cxn modelId="{06E76A68-D956-4375-B41B-C1046FE9F4CB}" type="presParOf" srcId="{8BB81E67-F4EB-429D-A232-0397692CFAF9}" destId="{293EE34E-2285-470D-8A2D-47743EC200C8}" srcOrd="7" destOrd="0" presId="urn:microsoft.com/office/officeart/2018/2/layout/IconVerticalSolidList"/>
    <dgm:cxn modelId="{8C3CAD7C-8AC9-4EAA-AA54-C857A46379A3}" type="presParOf" srcId="{8BB81E67-F4EB-429D-A232-0397692CFAF9}" destId="{A9A8B808-EBF0-4C33-9A68-30D58A3C786A}" srcOrd="8" destOrd="0" presId="urn:microsoft.com/office/officeart/2018/2/layout/IconVerticalSolidList"/>
    <dgm:cxn modelId="{077719F6-40B1-4CE2-8115-55E500E8B249}" type="presParOf" srcId="{A9A8B808-EBF0-4C33-9A68-30D58A3C786A}" destId="{29972358-C5F9-4BE6-A6EC-10D1E10CEEC8}" srcOrd="0" destOrd="0" presId="urn:microsoft.com/office/officeart/2018/2/layout/IconVerticalSolidList"/>
    <dgm:cxn modelId="{403DC5D2-E839-4E18-A521-B4515E399FF2}" type="presParOf" srcId="{A9A8B808-EBF0-4C33-9A68-30D58A3C786A}" destId="{CF087E7D-C2BC-47CE-A8DF-2852E1970BF6}" srcOrd="1" destOrd="0" presId="urn:microsoft.com/office/officeart/2018/2/layout/IconVerticalSolidList"/>
    <dgm:cxn modelId="{1EABE587-4C71-4906-B9D3-46A1405EC700}" type="presParOf" srcId="{A9A8B808-EBF0-4C33-9A68-30D58A3C786A}" destId="{1CB390C0-92AF-4FE5-B853-AFD49C51954C}" srcOrd="2" destOrd="0" presId="urn:microsoft.com/office/officeart/2018/2/layout/IconVerticalSolidList"/>
    <dgm:cxn modelId="{4C592032-D64F-4FFA-BA48-EE486DD80FCC}" type="presParOf" srcId="{A9A8B808-EBF0-4C33-9A68-30D58A3C786A}" destId="{140DEF66-5D2A-450F-8DAB-BDF53423EBB1}" srcOrd="3" destOrd="0" presId="urn:microsoft.com/office/officeart/2018/2/layout/IconVerticalSolidList"/>
    <dgm:cxn modelId="{5D3E3374-8EE4-4E8B-AF58-1C8C6DB6DC4A}" type="presParOf" srcId="{8BB81E67-F4EB-429D-A232-0397692CFAF9}" destId="{5D3251B2-E7AB-432A-90FB-60A65F1ADD75}" srcOrd="9" destOrd="0" presId="urn:microsoft.com/office/officeart/2018/2/layout/IconVerticalSolidList"/>
    <dgm:cxn modelId="{1812C348-E16F-4636-A227-469E59A32F96}" type="presParOf" srcId="{8BB81E67-F4EB-429D-A232-0397692CFAF9}" destId="{61ECFD21-D80D-4952-A8AB-4F26951625E6}" srcOrd="10" destOrd="0" presId="urn:microsoft.com/office/officeart/2018/2/layout/IconVerticalSolidList"/>
    <dgm:cxn modelId="{0FAEDCC3-AE05-4392-9AB0-C5860BD6FDD7}" type="presParOf" srcId="{61ECFD21-D80D-4952-A8AB-4F26951625E6}" destId="{2535CDC0-65F3-4372-BADA-D86A54E1BF4B}" srcOrd="0" destOrd="0" presId="urn:microsoft.com/office/officeart/2018/2/layout/IconVerticalSolidList"/>
    <dgm:cxn modelId="{B927A2F5-B4C5-4C28-89E1-FDFDB25E0CAA}" type="presParOf" srcId="{61ECFD21-D80D-4952-A8AB-4F26951625E6}" destId="{3CE8C275-FC58-4375-872F-CB9C257E656B}" srcOrd="1" destOrd="0" presId="urn:microsoft.com/office/officeart/2018/2/layout/IconVerticalSolidList"/>
    <dgm:cxn modelId="{B0C6DF6E-5B69-4210-B40F-474D828E71D3}" type="presParOf" srcId="{61ECFD21-D80D-4952-A8AB-4F26951625E6}" destId="{25693349-9E40-432F-AEF6-9D80310F014B}" srcOrd="2" destOrd="0" presId="urn:microsoft.com/office/officeart/2018/2/layout/IconVerticalSolidList"/>
    <dgm:cxn modelId="{A31ED908-C62A-4C7B-B97E-D09DBB7D7EEA}" type="presParOf" srcId="{61ECFD21-D80D-4952-A8AB-4F26951625E6}" destId="{E3264964-2C54-4FFF-99CD-E9FB22FC5C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7FF8-384B-45BE-9161-A59037FBD4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710EB8-D548-4982-A556-6AEAEF5D84B7}">
      <dgm:prSet/>
      <dgm:spPr/>
      <dgm:t>
        <a:bodyPr/>
        <a:lstStyle/>
        <a:p>
          <a:r>
            <a:rPr lang="pt-BR" dirty="0"/>
            <a:t>LogAlto é uma ferramenta que permite que seu escritório acompanhe seus projetos</a:t>
          </a:r>
          <a:endParaRPr lang="en-US" dirty="0"/>
        </a:p>
      </dgm:t>
    </dgm:pt>
    <dgm:pt modelId="{68BD0013-FD33-4248-BD24-9CFC4BA5A306}" type="parTrans" cxnId="{A7143086-188E-4E82-A336-CA761E8B9AAD}">
      <dgm:prSet/>
      <dgm:spPr/>
      <dgm:t>
        <a:bodyPr/>
        <a:lstStyle/>
        <a:p>
          <a:endParaRPr lang="en-US"/>
        </a:p>
      </dgm:t>
    </dgm:pt>
    <dgm:pt modelId="{70967849-11B7-4BFA-B09C-EC4E90DF8DDA}" type="sibTrans" cxnId="{A7143086-188E-4E82-A336-CA761E8B9AAD}">
      <dgm:prSet/>
      <dgm:spPr/>
      <dgm:t>
        <a:bodyPr/>
        <a:lstStyle/>
        <a:p>
          <a:endParaRPr lang="en-US"/>
        </a:p>
      </dgm:t>
    </dgm:pt>
    <dgm:pt modelId="{CF35FDF9-2A82-4AAC-9A60-3EBB3245361E}">
      <dgm:prSet/>
      <dgm:spPr/>
      <dgm:t>
        <a:bodyPr/>
        <a:lstStyle/>
        <a:p>
          <a:r>
            <a:rPr lang="pt-BR" dirty="0"/>
            <a:t>Os escritórios de implementação podem gerenciar seus DIPs</a:t>
          </a:r>
          <a:endParaRPr lang="en-US" dirty="0"/>
        </a:p>
      </dgm:t>
    </dgm:pt>
    <dgm:pt modelId="{674CAA4A-52B0-40C7-882A-CF1E6AD0B4C6}" type="parTrans" cxnId="{CB2C2EA5-23B1-4AE6-94EA-3FADE9E63166}">
      <dgm:prSet/>
      <dgm:spPr/>
      <dgm:t>
        <a:bodyPr/>
        <a:lstStyle/>
        <a:p>
          <a:endParaRPr lang="en-US"/>
        </a:p>
      </dgm:t>
    </dgm:pt>
    <dgm:pt modelId="{87DDA9F7-BF21-4E40-8065-277E8C6445F3}" type="sibTrans" cxnId="{CB2C2EA5-23B1-4AE6-94EA-3FADE9E63166}">
      <dgm:prSet/>
      <dgm:spPr/>
      <dgm:t>
        <a:bodyPr/>
        <a:lstStyle/>
        <a:p>
          <a:endParaRPr lang="en-US"/>
        </a:p>
      </dgm:t>
    </dgm:pt>
    <dgm:pt modelId="{A831B4F9-BD07-4376-9EA1-6FD0EB6048B9}">
      <dgm:prSet/>
      <dgm:spPr/>
      <dgm:t>
        <a:bodyPr/>
        <a:lstStyle/>
        <a:p>
          <a:r>
            <a:rPr lang="pt-BR" dirty="0"/>
            <a:t>Permite a captura de dados com o aplicativo móvel</a:t>
          </a:r>
          <a:endParaRPr lang="fr-CA" dirty="0"/>
        </a:p>
      </dgm:t>
    </dgm:pt>
    <dgm:pt modelId="{C0C671AA-FCFC-463F-BA08-9B8142E9E63E}" type="parTrans" cxnId="{11B1EC5B-DD5C-4E8A-B8F3-35A9BE4E2FF1}">
      <dgm:prSet/>
      <dgm:spPr/>
      <dgm:t>
        <a:bodyPr/>
        <a:lstStyle/>
        <a:p>
          <a:endParaRPr lang="fr-CA"/>
        </a:p>
      </dgm:t>
    </dgm:pt>
    <dgm:pt modelId="{D7F07200-0754-42E8-99A6-229D0A20806D}" type="sibTrans" cxnId="{11B1EC5B-DD5C-4E8A-B8F3-35A9BE4E2FF1}">
      <dgm:prSet/>
      <dgm:spPr/>
      <dgm:t>
        <a:bodyPr/>
        <a:lstStyle/>
        <a:p>
          <a:endParaRPr lang="fr-CA"/>
        </a:p>
      </dgm:t>
    </dgm:pt>
    <dgm:pt modelId="{A4478FDB-ADFC-49E8-AF24-85E0EF826C56}">
      <dgm:prSet/>
      <dgm:spPr/>
      <dgm:t>
        <a:bodyPr/>
        <a:lstStyle/>
        <a:p>
          <a:r>
            <a:rPr lang="pt-BR" dirty="0"/>
            <a:t>Facilita a criação de visualizações</a:t>
          </a:r>
          <a:endParaRPr lang="fr-CA" dirty="0"/>
        </a:p>
      </dgm:t>
    </dgm:pt>
    <dgm:pt modelId="{A871C403-B4B8-40ED-B086-B4D968AB8B02}" type="parTrans" cxnId="{7FE7A241-DB2D-4A5B-B1CD-32FAC65F35B7}">
      <dgm:prSet/>
      <dgm:spPr/>
      <dgm:t>
        <a:bodyPr/>
        <a:lstStyle/>
        <a:p>
          <a:endParaRPr lang="fr-CA"/>
        </a:p>
      </dgm:t>
    </dgm:pt>
    <dgm:pt modelId="{02121351-7040-426C-B8F3-57D2950F8625}" type="sibTrans" cxnId="{7FE7A241-DB2D-4A5B-B1CD-32FAC65F35B7}">
      <dgm:prSet/>
      <dgm:spPr/>
      <dgm:t>
        <a:bodyPr/>
        <a:lstStyle/>
        <a:p>
          <a:endParaRPr lang="fr-CA"/>
        </a:p>
      </dgm:t>
    </dgm:pt>
    <dgm:pt modelId="{8429EC18-1A70-49BF-B31D-CC8626110EB6}" type="pres">
      <dgm:prSet presAssocID="{BFC67FF8-384B-45BE-9161-A59037FBD4D6}" presName="linear" presStyleCnt="0">
        <dgm:presLayoutVars>
          <dgm:animLvl val="lvl"/>
          <dgm:resizeHandles val="exact"/>
        </dgm:presLayoutVars>
      </dgm:prSet>
      <dgm:spPr/>
    </dgm:pt>
    <dgm:pt modelId="{47D7A462-3F71-4FAC-8F18-8B91E8004B81}" type="pres">
      <dgm:prSet presAssocID="{83710EB8-D548-4982-A556-6AEAEF5D84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312897-098A-47FF-B877-76E4CCAB5EF9}" type="pres">
      <dgm:prSet presAssocID="{83710EB8-D548-4982-A556-6AEAEF5D84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B1EC5B-DD5C-4E8A-B8F3-35A9BE4E2FF1}" srcId="{83710EB8-D548-4982-A556-6AEAEF5D84B7}" destId="{A831B4F9-BD07-4376-9EA1-6FD0EB6048B9}" srcOrd="1" destOrd="0" parTransId="{C0C671AA-FCFC-463F-BA08-9B8142E9E63E}" sibTransId="{D7F07200-0754-42E8-99A6-229D0A20806D}"/>
    <dgm:cxn modelId="{1CF0185C-5698-4612-84DA-BA82FE9C0295}" type="presOf" srcId="{A831B4F9-BD07-4376-9EA1-6FD0EB6048B9}" destId="{8A312897-098A-47FF-B877-76E4CCAB5EF9}" srcOrd="0" destOrd="1" presId="urn:microsoft.com/office/officeart/2005/8/layout/vList2"/>
    <dgm:cxn modelId="{10EC515F-2DAA-4A81-A0E7-E6544923425C}" type="presOf" srcId="{BFC67FF8-384B-45BE-9161-A59037FBD4D6}" destId="{8429EC18-1A70-49BF-B31D-CC8626110EB6}" srcOrd="0" destOrd="0" presId="urn:microsoft.com/office/officeart/2005/8/layout/vList2"/>
    <dgm:cxn modelId="{7FE7A241-DB2D-4A5B-B1CD-32FAC65F35B7}" srcId="{83710EB8-D548-4982-A556-6AEAEF5D84B7}" destId="{A4478FDB-ADFC-49E8-AF24-85E0EF826C56}" srcOrd="2" destOrd="0" parTransId="{A871C403-B4B8-40ED-B086-B4D968AB8B02}" sibTransId="{02121351-7040-426C-B8F3-57D2950F8625}"/>
    <dgm:cxn modelId="{2C2AA459-66D3-4434-A0B5-5055F3587CC2}" type="presOf" srcId="{CF35FDF9-2A82-4AAC-9A60-3EBB3245361E}" destId="{8A312897-098A-47FF-B877-76E4CCAB5EF9}" srcOrd="0" destOrd="0" presId="urn:microsoft.com/office/officeart/2005/8/layout/vList2"/>
    <dgm:cxn modelId="{A7143086-188E-4E82-A336-CA761E8B9AAD}" srcId="{BFC67FF8-384B-45BE-9161-A59037FBD4D6}" destId="{83710EB8-D548-4982-A556-6AEAEF5D84B7}" srcOrd="0" destOrd="0" parTransId="{68BD0013-FD33-4248-BD24-9CFC4BA5A306}" sibTransId="{70967849-11B7-4BFA-B09C-EC4E90DF8DDA}"/>
    <dgm:cxn modelId="{43C1A49A-A6C1-442A-8580-55FED7EDBFA3}" type="presOf" srcId="{A4478FDB-ADFC-49E8-AF24-85E0EF826C56}" destId="{8A312897-098A-47FF-B877-76E4CCAB5EF9}" srcOrd="0" destOrd="2" presId="urn:microsoft.com/office/officeart/2005/8/layout/vList2"/>
    <dgm:cxn modelId="{CB2C2EA5-23B1-4AE6-94EA-3FADE9E63166}" srcId="{83710EB8-D548-4982-A556-6AEAEF5D84B7}" destId="{CF35FDF9-2A82-4AAC-9A60-3EBB3245361E}" srcOrd="0" destOrd="0" parTransId="{674CAA4A-52B0-40C7-882A-CF1E6AD0B4C6}" sibTransId="{87DDA9F7-BF21-4E40-8065-277E8C6445F3}"/>
    <dgm:cxn modelId="{62DB79E5-2874-4A23-AE95-34E0447E2B13}" type="presOf" srcId="{83710EB8-D548-4982-A556-6AEAEF5D84B7}" destId="{47D7A462-3F71-4FAC-8F18-8B91E8004B81}" srcOrd="0" destOrd="0" presId="urn:microsoft.com/office/officeart/2005/8/layout/vList2"/>
    <dgm:cxn modelId="{6A9F9727-2A8B-4E9B-B3AA-32FA5840FF2F}" type="presParOf" srcId="{8429EC18-1A70-49BF-B31D-CC8626110EB6}" destId="{47D7A462-3F71-4FAC-8F18-8B91E8004B81}" srcOrd="0" destOrd="0" presId="urn:microsoft.com/office/officeart/2005/8/layout/vList2"/>
    <dgm:cxn modelId="{53053416-A331-4AEB-8E77-4E88EA1F8A46}" type="presParOf" srcId="{8429EC18-1A70-49BF-B31D-CC8626110EB6}" destId="{8A312897-098A-47FF-B877-76E4CCAB5E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E6066-661D-4AFB-B395-D9616A7424DF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68A2CC-6644-439A-A889-7EE3CB2AC2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dirty="0"/>
            <a:t>https://Source.ADRA.cloud/Vídeos para </a:t>
          </a:r>
          <a:r>
            <a:rPr lang="fr-CA" dirty="0" err="1"/>
            <a:t>vídeos</a:t>
          </a:r>
          <a:r>
            <a:rPr lang="fr-CA" dirty="0"/>
            <a:t> sobre </a:t>
          </a:r>
          <a:r>
            <a:rPr lang="fr-CA" dirty="0" err="1"/>
            <a:t>como</a:t>
          </a:r>
          <a:r>
            <a:rPr lang="fr-CA" dirty="0"/>
            <a:t> </a:t>
          </a:r>
          <a:r>
            <a:rPr lang="fr-CA" dirty="0" err="1"/>
            <a:t>usar</a:t>
          </a:r>
          <a:r>
            <a:rPr lang="fr-CA" dirty="0"/>
            <a:t> o LogAlto para ADRA</a:t>
          </a:r>
          <a:endParaRPr lang="en-US" dirty="0"/>
        </a:p>
      </dgm:t>
    </dgm:pt>
    <dgm:pt modelId="{69DCF80E-1182-40E7-AD40-4E66FE029D80}" type="parTrans" cxnId="{CD5D782B-FBCF-426A-BACE-E2F9B6294E5B}">
      <dgm:prSet/>
      <dgm:spPr/>
      <dgm:t>
        <a:bodyPr/>
        <a:lstStyle/>
        <a:p>
          <a:endParaRPr lang="en-US"/>
        </a:p>
      </dgm:t>
    </dgm:pt>
    <dgm:pt modelId="{9035813E-7255-4CD3-AA6D-08C3F8A52D78}" type="sibTrans" cxnId="{CD5D782B-FBCF-426A-BACE-E2F9B6294E5B}">
      <dgm:prSet/>
      <dgm:spPr/>
      <dgm:t>
        <a:bodyPr/>
        <a:lstStyle/>
        <a:p>
          <a:endParaRPr lang="en-US"/>
        </a:p>
      </dgm:t>
    </dgm:pt>
    <dgm:pt modelId="{1EA6036E-BC2A-41F5-8F5F-79862DF44A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dirty="0"/>
            <a:t>https://Help.LogAlto.com</a:t>
          </a:r>
        </a:p>
        <a:p>
          <a:r>
            <a:rPr lang="pt-BR" dirty="0"/>
            <a:t>para instruções detalhadas de todo o sistema</a:t>
          </a:r>
          <a:endParaRPr lang="en-US" dirty="0"/>
        </a:p>
      </dgm:t>
    </dgm:pt>
    <dgm:pt modelId="{82DFE1B0-4980-43F7-B78A-B5D72D7FBEAC}" type="parTrans" cxnId="{0908152E-20DD-4314-9881-7353ED0A1605}">
      <dgm:prSet/>
      <dgm:spPr/>
      <dgm:t>
        <a:bodyPr/>
        <a:lstStyle/>
        <a:p>
          <a:endParaRPr lang="en-US"/>
        </a:p>
      </dgm:t>
    </dgm:pt>
    <dgm:pt modelId="{E2FEE517-D3F9-40CA-8CFB-316077CA5F4A}" type="sibTrans" cxnId="{0908152E-20DD-4314-9881-7353ED0A1605}">
      <dgm:prSet/>
      <dgm:spPr/>
      <dgm:t>
        <a:bodyPr/>
        <a:lstStyle/>
        <a:p>
          <a:endParaRPr lang="en-US"/>
        </a:p>
      </dgm:t>
    </dgm:pt>
    <dgm:pt modelId="{7A13C8CA-5BDA-425D-AC36-99CE324306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Você também pode levantar tíquetes em Support@ADRA.cloud</a:t>
          </a:r>
          <a:endParaRPr lang="fr-CA" dirty="0"/>
        </a:p>
        <a:p>
          <a:r>
            <a:rPr lang="pt-BR" dirty="0"/>
            <a:t>se você tem algum problema que você não pode resolver.</a:t>
          </a:r>
          <a:endParaRPr lang="en-US" dirty="0"/>
        </a:p>
      </dgm:t>
    </dgm:pt>
    <dgm:pt modelId="{935DB619-F487-4393-AA5B-532890820889}" type="parTrans" cxnId="{4CF529BE-3615-4A85-B6B0-D5DEC7AFB946}">
      <dgm:prSet/>
      <dgm:spPr/>
      <dgm:t>
        <a:bodyPr/>
        <a:lstStyle/>
        <a:p>
          <a:endParaRPr lang="en-US"/>
        </a:p>
      </dgm:t>
    </dgm:pt>
    <dgm:pt modelId="{AE1CABAC-4AB8-460D-8A1C-668B1F7B2D2A}" type="sibTrans" cxnId="{4CF529BE-3615-4A85-B6B0-D5DEC7AFB946}">
      <dgm:prSet/>
      <dgm:spPr/>
      <dgm:t>
        <a:bodyPr/>
        <a:lstStyle/>
        <a:p>
          <a:endParaRPr lang="en-US"/>
        </a:p>
      </dgm:t>
    </dgm:pt>
    <dgm:pt modelId="{61551CA0-2E67-4D1C-A10D-6B259B5895DB}" type="pres">
      <dgm:prSet presAssocID="{20EE6066-661D-4AFB-B395-D9616A7424DF}" presName="root" presStyleCnt="0">
        <dgm:presLayoutVars>
          <dgm:dir/>
          <dgm:resizeHandles val="exact"/>
        </dgm:presLayoutVars>
      </dgm:prSet>
      <dgm:spPr/>
    </dgm:pt>
    <dgm:pt modelId="{12F0F232-4ED3-4D3D-896F-3D19C0DEAF6A}" type="pres">
      <dgm:prSet presAssocID="{7468A2CC-6644-439A-A889-7EE3CB2AC230}" presName="compNode" presStyleCnt="0"/>
      <dgm:spPr/>
    </dgm:pt>
    <dgm:pt modelId="{432CE861-213E-4626-B645-471E0C778627}" type="pres">
      <dgm:prSet presAssocID="{7468A2CC-6644-439A-A889-7EE3CB2AC230}" presName="iconBgRect" presStyleLbl="bgShp" presStyleIdx="0" presStyleCnt="3"/>
      <dgm:spPr/>
    </dgm:pt>
    <dgm:pt modelId="{9037ECBD-34F3-44BC-A2B3-962EFA46EC22}" type="pres">
      <dgm:prSet presAssocID="{7468A2CC-6644-439A-A889-7EE3CB2AC2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EA69BC1-1E0A-45E5-94AF-27FD54585848}" type="pres">
      <dgm:prSet presAssocID="{7468A2CC-6644-439A-A889-7EE3CB2AC230}" presName="spaceRect" presStyleCnt="0"/>
      <dgm:spPr/>
    </dgm:pt>
    <dgm:pt modelId="{13E9A77F-D93A-4AF9-8B4F-2557F0F9EFEA}" type="pres">
      <dgm:prSet presAssocID="{7468A2CC-6644-439A-A889-7EE3CB2AC230}" presName="textRect" presStyleLbl="revTx" presStyleIdx="0" presStyleCnt="3">
        <dgm:presLayoutVars>
          <dgm:chMax val="1"/>
          <dgm:chPref val="1"/>
        </dgm:presLayoutVars>
      </dgm:prSet>
      <dgm:spPr/>
    </dgm:pt>
    <dgm:pt modelId="{9F3EB5BD-ABF9-45CE-8F62-C293E56D4F21}" type="pres">
      <dgm:prSet presAssocID="{9035813E-7255-4CD3-AA6D-08C3F8A52D78}" presName="sibTrans" presStyleCnt="0"/>
      <dgm:spPr/>
    </dgm:pt>
    <dgm:pt modelId="{50D18FA6-43F5-4363-873B-EA311B00EC92}" type="pres">
      <dgm:prSet presAssocID="{1EA6036E-BC2A-41F5-8F5F-79862DF44A40}" presName="compNode" presStyleCnt="0"/>
      <dgm:spPr/>
    </dgm:pt>
    <dgm:pt modelId="{3F3539AC-C6FA-4CED-A193-88C5CDD2DFFC}" type="pres">
      <dgm:prSet presAssocID="{1EA6036E-BC2A-41F5-8F5F-79862DF44A40}" presName="iconBgRect" presStyleLbl="bgShp" presStyleIdx="1" presStyleCnt="3"/>
      <dgm:spPr/>
    </dgm:pt>
    <dgm:pt modelId="{259C1403-BCD3-4449-814C-73146B36251D}" type="pres">
      <dgm:prSet presAssocID="{1EA6036E-BC2A-41F5-8F5F-79862DF44A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7C3187E-864D-40FA-9472-7414877F29AF}" type="pres">
      <dgm:prSet presAssocID="{1EA6036E-BC2A-41F5-8F5F-79862DF44A40}" presName="spaceRect" presStyleCnt="0"/>
      <dgm:spPr/>
    </dgm:pt>
    <dgm:pt modelId="{27C11017-C151-42A5-B176-50358D1A19B1}" type="pres">
      <dgm:prSet presAssocID="{1EA6036E-BC2A-41F5-8F5F-79862DF44A40}" presName="textRect" presStyleLbl="revTx" presStyleIdx="1" presStyleCnt="3">
        <dgm:presLayoutVars>
          <dgm:chMax val="1"/>
          <dgm:chPref val="1"/>
        </dgm:presLayoutVars>
      </dgm:prSet>
      <dgm:spPr/>
    </dgm:pt>
    <dgm:pt modelId="{9FE798B4-F78F-4119-BF29-CF894DC599A6}" type="pres">
      <dgm:prSet presAssocID="{E2FEE517-D3F9-40CA-8CFB-316077CA5F4A}" presName="sibTrans" presStyleCnt="0"/>
      <dgm:spPr/>
    </dgm:pt>
    <dgm:pt modelId="{A2F689DD-72FF-4023-868E-BA0E0B4CE6D5}" type="pres">
      <dgm:prSet presAssocID="{7A13C8CA-5BDA-425D-AC36-99CE3243062B}" presName="compNode" presStyleCnt="0"/>
      <dgm:spPr/>
    </dgm:pt>
    <dgm:pt modelId="{994923B6-16F6-4A98-BC00-6188DC77F745}" type="pres">
      <dgm:prSet presAssocID="{7A13C8CA-5BDA-425D-AC36-99CE3243062B}" presName="iconBgRect" presStyleLbl="bgShp" presStyleIdx="2" presStyleCnt="3"/>
      <dgm:spPr/>
    </dgm:pt>
    <dgm:pt modelId="{16475A70-68B6-4594-A032-31EE202BCA6E}" type="pres">
      <dgm:prSet presAssocID="{7A13C8CA-5BDA-425D-AC36-99CE324306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50B3B6F-DB39-49A5-8D36-132B5FAD9A25}" type="pres">
      <dgm:prSet presAssocID="{7A13C8CA-5BDA-425D-AC36-99CE3243062B}" presName="spaceRect" presStyleCnt="0"/>
      <dgm:spPr/>
    </dgm:pt>
    <dgm:pt modelId="{4A328338-5241-4E1D-AA03-565E4D2CA34C}" type="pres">
      <dgm:prSet presAssocID="{7A13C8CA-5BDA-425D-AC36-99CE324306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A4A31C-91BB-4E81-9E26-E5C99A1DBF66}" type="presOf" srcId="{7468A2CC-6644-439A-A889-7EE3CB2AC230}" destId="{13E9A77F-D93A-4AF9-8B4F-2557F0F9EFEA}" srcOrd="0" destOrd="0" presId="urn:microsoft.com/office/officeart/2018/5/layout/IconCircleLabelList"/>
    <dgm:cxn modelId="{CD5D782B-FBCF-426A-BACE-E2F9B6294E5B}" srcId="{20EE6066-661D-4AFB-B395-D9616A7424DF}" destId="{7468A2CC-6644-439A-A889-7EE3CB2AC230}" srcOrd="0" destOrd="0" parTransId="{69DCF80E-1182-40E7-AD40-4E66FE029D80}" sibTransId="{9035813E-7255-4CD3-AA6D-08C3F8A52D78}"/>
    <dgm:cxn modelId="{0908152E-20DD-4314-9881-7353ED0A1605}" srcId="{20EE6066-661D-4AFB-B395-D9616A7424DF}" destId="{1EA6036E-BC2A-41F5-8F5F-79862DF44A40}" srcOrd="1" destOrd="0" parTransId="{82DFE1B0-4980-43F7-B78A-B5D72D7FBEAC}" sibTransId="{E2FEE517-D3F9-40CA-8CFB-316077CA5F4A}"/>
    <dgm:cxn modelId="{2FDBA35D-B19D-4BE0-B772-4296AB7500F9}" type="presOf" srcId="{20EE6066-661D-4AFB-B395-D9616A7424DF}" destId="{61551CA0-2E67-4D1C-A10D-6B259B5895DB}" srcOrd="0" destOrd="0" presId="urn:microsoft.com/office/officeart/2018/5/layout/IconCircleLabelList"/>
    <dgm:cxn modelId="{B9134E80-AB80-4E4B-A6AA-C8F8E0E16E60}" type="presOf" srcId="{7A13C8CA-5BDA-425D-AC36-99CE3243062B}" destId="{4A328338-5241-4E1D-AA03-565E4D2CA34C}" srcOrd="0" destOrd="0" presId="urn:microsoft.com/office/officeart/2018/5/layout/IconCircleLabelList"/>
    <dgm:cxn modelId="{E7782893-8D6B-47A3-9BCF-99725C98547D}" type="presOf" srcId="{1EA6036E-BC2A-41F5-8F5F-79862DF44A40}" destId="{27C11017-C151-42A5-B176-50358D1A19B1}" srcOrd="0" destOrd="0" presId="urn:microsoft.com/office/officeart/2018/5/layout/IconCircleLabelList"/>
    <dgm:cxn modelId="{4CF529BE-3615-4A85-B6B0-D5DEC7AFB946}" srcId="{20EE6066-661D-4AFB-B395-D9616A7424DF}" destId="{7A13C8CA-5BDA-425D-AC36-99CE3243062B}" srcOrd="2" destOrd="0" parTransId="{935DB619-F487-4393-AA5B-532890820889}" sibTransId="{AE1CABAC-4AB8-460D-8A1C-668B1F7B2D2A}"/>
    <dgm:cxn modelId="{356D67A5-85A6-44AF-B4B7-015C6BCCF612}" type="presParOf" srcId="{61551CA0-2E67-4D1C-A10D-6B259B5895DB}" destId="{12F0F232-4ED3-4D3D-896F-3D19C0DEAF6A}" srcOrd="0" destOrd="0" presId="urn:microsoft.com/office/officeart/2018/5/layout/IconCircleLabelList"/>
    <dgm:cxn modelId="{D5CB4805-043A-41E8-B9A7-9A7BEFCAC432}" type="presParOf" srcId="{12F0F232-4ED3-4D3D-896F-3D19C0DEAF6A}" destId="{432CE861-213E-4626-B645-471E0C778627}" srcOrd="0" destOrd="0" presId="urn:microsoft.com/office/officeart/2018/5/layout/IconCircleLabelList"/>
    <dgm:cxn modelId="{8B051EAE-DA6D-44E9-95D7-A499C344CAA8}" type="presParOf" srcId="{12F0F232-4ED3-4D3D-896F-3D19C0DEAF6A}" destId="{9037ECBD-34F3-44BC-A2B3-962EFA46EC22}" srcOrd="1" destOrd="0" presId="urn:microsoft.com/office/officeart/2018/5/layout/IconCircleLabelList"/>
    <dgm:cxn modelId="{5F3550DD-5417-4EAD-BC29-395234449860}" type="presParOf" srcId="{12F0F232-4ED3-4D3D-896F-3D19C0DEAF6A}" destId="{FEA69BC1-1E0A-45E5-94AF-27FD54585848}" srcOrd="2" destOrd="0" presId="urn:microsoft.com/office/officeart/2018/5/layout/IconCircleLabelList"/>
    <dgm:cxn modelId="{6FF1E881-8985-4B37-B9F1-62EECC03678A}" type="presParOf" srcId="{12F0F232-4ED3-4D3D-896F-3D19C0DEAF6A}" destId="{13E9A77F-D93A-4AF9-8B4F-2557F0F9EFEA}" srcOrd="3" destOrd="0" presId="urn:microsoft.com/office/officeart/2018/5/layout/IconCircleLabelList"/>
    <dgm:cxn modelId="{519312C0-9699-4920-AF23-17E6F3E95EE3}" type="presParOf" srcId="{61551CA0-2E67-4D1C-A10D-6B259B5895DB}" destId="{9F3EB5BD-ABF9-45CE-8F62-C293E56D4F21}" srcOrd="1" destOrd="0" presId="urn:microsoft.com/office/officeart/2018/5/layout/IconCircleLabelList"/>
    <dgm:cxn modelId="{F47C154E-9A98-4949-BC14-C82A60220493}" type="presParOf" srcId="{61551CA0-2E67-4D1C-A10D-6B259B5895DB}" destId="{50D18FA6-43F5-4363-873B-EA311B00EC92}" srcOrd="2" destOrd="0" presId="urn:microsoft.com/office/officeart/2018/5/layout/IconCircleLabelList"/>
    <dgm:cxn modelId="{39D7793E-AA4B-4954-B64B-0D850F6B50F0}" type="presParOf" srcId="{50D18FA6-43F5-4363-873B-EA311B00EC92}" destId="{3F3539AC-C6FA-4CED-A193-88C5CDD2DFFC}" srcOrd="0" destOrd="0" presId="urn:microsoft.com/office/officeart/2018/5/layout/IconCircleLabelList"/>
    <dgm:cxn modelId="{2C1E6F2C-20A3-42D1-B791-1E5488FB3755}" type="presParOf" srcId="{50D18FA6-43F5-4363-873B-EA311B00EC92}" destId="{259C1403-BCD3-4449-814C-73146B36251D}" srcOrd="1" destOrd="0" presId="urn:microsoft.com/office/officeart/2018/5/layout/IconCircleLabelList"/>
    <dgm:cxn modelId="{A1DA3828-D07B-4AC9-9D1A-2456C4008479}" type="presParOf" srcId="{50D18FA6-43F5-4363-873B-EA311B00EC92}" destId="{97C3187E-864D-40FA-9472-7414877F29AF}" srcOrd="2" destOrd="0" presId="urn:microsoft.com/office/officeart/2018/5/layout/IconCircleLabelList"/>
    <dgm:cxn modelId="{79827CC7-9533-43EE-8D6D-5B2986DBF7E5}" type="presParOf" srcId="{50D18FA6-43F5-4363-873B-EA311B00EC92}" destId="{27C11017-C151-42A5-B176-50358D1A19B1}" srcOrd="3" destOrd="0" presId="urn:microsoft.com/office/officeart/2018/5/layout/IconCircleLabelList"/>
    <dgm:cxn modelId="{F7ACC5D5-BC96-40A2-BA2E-BAF63C19C935}" type="presParOf" srcId="{61551CA0-2E67-4D1C-A10D-6B259B5895DB}" destId="{9FE798B4-F78F-4119-BF29-CF894DC599A6}" srcOrd="3" destOrd="0" presId="urn:microsoft.com/office/officeart/2018/5/layout/IconCircleLabelList"/>
    <dgm:cxn modelId="{17709E9D-CA20-453B-98B5-B97022A57DB7}" type="presParOf" srcId="{61551CA0-2E67-4D1C-A10D-6B259B5895DB}" destId="{A2F689DD-72FF-4023-868E-BA0E0B4CE6D5}" srcOrd="4" destOrd="0" presId="urn:microsoft.com/office/officeart/2018/5/layout/IconCircleLabelList"/>
    <dgm:cxn modelId="{24004793-53C9-45DC-AAA4-F7ADD6429E63}" type="presParOf" srcId="{A2F689DD-72FF-4023-868E-BA0E0B4CE6D5}" destId="{994923B6-16F6-4A98-BC00-6188DC77F745}" srcOrd="0" destOrd="0" presId="urn:microsoft.com/office/officeart/2018/5/layout/IconCircleLabelList"/>
    <dgm:cxn modelId="{B99A2547-6521-46EA-A623-1FA90D011050}" type="presParOf" srcId="{A2F689DD-72FF-4023-868E-BA0E0B4CE6D5}" destId="{16475A70-68B6-4594-A032-31EE202BCA6E}" srcOrd="1" destOrd="0" presId="urn:microsoft.com/office/officeart/2018/5/layout/IconCircleLabelList"/>
    <dgm:cxn modelId="{A3CA2748-4712-40E6-AD7E-6F6499DDA8DC}" type="presParOf" srcId="{A2F689DD-72FF-4023-868E-BA0E0B4CE6D5}" destId="{750B3B6F-DB39-49A5-8D36-132B5FAD9A25}" srcOrd="2" destOrd="0" presId="urn:microsoft.com/office/officeart/2018/5/layout/IconCircleLabelList"/>
    <dgm:cxn modelId="{043320F0-DC72-4474-9E87-F5CCE6B5BFB8}" type="presParOf" srcId="{A2F689DD-72FF-4023-868E-BA0E0B4CE6D5}" destId="{4A328338-5241-4E1D-AA03-565E4D2CA3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D6757-C321-414A-A4F5-4EF62685528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20FE8A43-1487-4111-8A33-A689C855025A}">
      <dgm:prSet/>
      <dgm:spPr/>
      <dgm:t>
        <a:bodyPr/>
        <a:lstStyle/>
        <a:p>
          <a:r>
            <a:rPr lang="fr-CA"/>
            <a:t>A rede</a:t>
          </a:r>
        </a:p>
      </dgm:t>
    </dgm:pt>
    <dgm:pt modelId="{FB9C97DF-9280-4352-B3F9-25A8C0675FB7}" type="parTrans" cxnId="{706C1921-53F5-41DE-9D47-EF46E9D1B28D}">
      <dgm:prSet/>
      <dgm:spPr/>
      <dgm:t>
        <a:bodyPr/>
        <a:lstStyle/>
        <a:p>
          <a:endParaRPr lang="fr-CA"/>
        </a:p>
      </dgm:t>
    </dgm:pt>
    <dgm:pt modelId="{D29D86ED-F213-4312-BE33-905ADDE6D8A9}" type="sibTrans" cxnId="{706C1921-53F5-41DE-9D47-EF46E9D1B28D}">
      <dgm:prSet/>
      <dgm:spPr/>
      <dgm:t>
        <a:bodyPr/>
        <a:lstStyle/>
        <a:p>
          <a:endParaRPr lang="fr-CA"/>
        </a:p>
      </dgm:t>
    </dgm:pt>
    <dgm:pt modelId="{D7CDE5D4-E3DA-4F09-B5F2-24C19832E9B6}">
      <dgm:prSet/>
      <dgm:spPr/>
      <dgm:t>
        <a:bodyPr/>
        <a:lstStyle/>
        <a:p>
          <a:r>
            <a:rPr lang="fr-CA" dirty="0" err="1"/>
            <a:t>Região</a:t>
          </a:r>
          <a:endParaRPr lang="fr-CA" dirty="0"/>
        </a:p>
      </dgm:t>
    </dgm:pt>
    <dgm:pt modelId="{978F89B3-6908-4CAB-88FA-6F42DD408C5F}" type="parTrans" cxnId="{4AE06D6C-698E-46E7-8CA8-8CD296F4A3EF}">
      <dgm:prSet/>
      <dgm:spPr/>
      <dgm:t>
        <a:bodyPr/>
        <a:lstStyle/>
        <a:p>
          <a:endParaRPr lang="fr-CA"/>
        </a:p>
      </dgm:t>
    </dgm:pt>
    <dgm:pt modelId="{11397FD7-FD7D-4F6C-A6B5-3F5F735F5874}" type="sibTrans" cxnId="{4AE06D6C-698E-46E7-8CA8-8CD296F4A3EF}">
      <dgm:prSet/>
      <dgm:spPr/>
      <dgm:t>
        <a:bodyPr/>
        <a:lstStyle/>
        <a:p>
          <a:endParaRPr lang="fr-CA"/>
        </a:p>
      </dgm:t>
    </dgm:pt>
    <dgm:pt modelId="{F8D5BFD5-D9A8-4388-B0B9-092C6F5B5C78}">
      <dgm:prSet/>
      <dgm:spPr/>
      <dgm:t>
        <a:bodyPr/>
        <a:lstStyle/>
        <a:p>
          <a:r>
            <a:rPr lang="fr-CA" dirty="0" err="1"/>
            <a:t>Supporting</a:t>
          </a:r>
          <a:r>
            <a:rPr lang="fr-CA" dirty="0"/>
            <a:t> Office</a:t>
          </a:r>
        </a:p>
      </dgm:t>
    </dgm:pt>
    <dgm:pt modelId="{27AA7E58-FC1D-4E67-B57C-B884BF70D58E}" type="parTrans" cxnId="{38CEE515-F547-4891-A39E-FD3965811529}">
      <dgm:prSet/>
      <dgm:spPr/>
      <dgm:t>
        <a:bodyPr/>
        <a:lstStyle/>
        <a:p>
          <a:endParaRPr lang="fr-CA"/>
        </a:p>
      </dgm:t>
    </dgm:pt>
    <dgm:pt modelId="{A10BA7DC-E92E-4A6F-9680-DCE600EDE44D}" type="sibTrans" cxnId="{38CEE515-F547-4891-A39E-FD3965811529}">
      <dgm:prSet/>
      <dgm:spPr/>
      <dgm:t>
        <a:bodyPr/>
        <a:lstStyle/>
        <a:p>
          <a:endParaRPr lang="fr-CA"/>
        </a:p>
      </dgm:t>
    </dgm:pt>
    <dgm:pt modelId="{632F1297-78D3-4EE9-BB83-7DDB09473C6D}">
      <dgm:prSet/>
      <dgm:spPr/>
      <dgm:t>
        <a:bodyPr/>
        <a:lstStyle/>
        <a:p>
          <a:r>
            <a:rPr lang="fr-CA" dirty="0" err="1"/>
            <a:t>Implementing</a:t>
          </a:r>
          <a:r>
            <a:rPr lang="fr-CA" dirty="0"/>
            <a:t> Office</a:t>
          </a:r>
        </a:p>
      </dgm:t>
    </dgm:pt>
    <dgm:pt modelId="{5521681B-AEB0-486F-80A1-83BF619ED160}" type="parTrans" cxnId="{6809104A-673E-4DC1-B007-10BF1851676A}">
      <dgm:prSet/>
      <dgm:spPr/>
      <dgm:t>
        <a:bodyPr/>
        <a:lstStyle/>
        <a:p>
          <a:endParaRPr lang="fr-CA"/>
        </a:p>
      </dgm:t>
    </dgm:pt>
    <dgm:pt modelId="{A077D6B9-F200-47F7-BAB6-EB7D90DF2FB8}" type="sibTrans" cxnId="{6809104A-673E-4DC1-B007-10BF1851676A}">
      <dgm:prSet/>
      <dgm:spPr/>
      <dgm:t>
        <a:bodyPr/>
        <a:lstStyle/>
        <a:p>
          <a:endParaRPr lang="fr-CA"/>
        </a:p>
      </dgm:t>
    </dgm:pt>
    <dgm:pt modelId="{167CD6DC-BB0B-495E-B360-0BA1F0CF7B34}">
      <dgm:prSet/>
      <dgm:spPr/>
      <dgm:t>
        <a:bodyPr/>
        <a:lstStyle/>
        <a:p>
          <a:r>
            <a:rPr lang="fr-CA" dirty="0" err="1"/>
            <a:t>Quadro</a:t>
          </a:r>
          <a:r>
            <a:rPr lang="fr-CA" dirty="0"/>
            <a:t> </a:t>
          </a:r>
          <a:r>
            <a:rPr lang="fr-CA" dirty="0" err="1"/>
            <a:t>lógico</a:t>
          </a:r>
          <a:endParaRPr lang="fr-CA" dirty="0"/>
        </a:p>
      </dgm:t>
    </dgm:pt>
    <dgm:pt modelId="{59A263DF-5BF9-4721-88B9-33FED62BBEBC}" type="parTrans" cxnId="{C0ED903C-4319-47B5-A809-23F9F11FC276}">
      <dgm:prSet/>
      <dgm:spPr/>
      <dgm:t>
        <a:bodyPr/>
        <a:lstStyle/>
        <a:p>
          <a:endParaRPr lang="fr-CA"/>
        </a:p>
      </dgm:t>
    </dgm:pt>
    <dgm:pt modelId="{CC324020-C31A-40AC-8CD5-399718597BA4}" type="sibTrans" cxnId="{C0ED903C-4319-47B5-A809-23F9F11FC276}">
      <dgm:prSet/>
      <dgm:spPr/>
      <dgm:t>
        <a:bodyPr/>
        <a:lstStyle/>
        <a:p>
          <a:endParaRPr lang="fr-CA"/>
        </a:p>
      </dgm:t>
    </dgm:pt>
    <dgm:pt modelId="{CAA6E87F-D2FE-43D5-A828-9A1E13A93194}">
      <dgm:prSet/>
      <dgm:spPr/>
      <dgm:t>
        <a:bodyPr/>
        <a:lstStyle/>
        <a:p>
          <a:r>
            <a:rPr lang="fr-CA" dirty="0" err="1"/>
            <a:t>Indicadores</a:t>
          </a:r>
          <a:endParaRPr lang="fr-CA" dirty="0"/>
        </a:p>
      </dgm:t>
    </dgm:pt>
    <dgm:pt modelId="{73EDA5E3-5D0C-4849-94A9-A032AC87C2C2}" type="parTrans" cxnId="{F6CF97C6-BBAF-4FC5-ADDA-E68AC15A9AF2}">
      <dgm:prSet/>
      <dgm:spPr/>
      <dgm:t>
        <a:bodyPr/>
        <a:lstStyle/>
        <a:p>
          <a:endParaRPr lang="fr-CA"/>
        </a:p>
      </dgm:t>
    </dgm:pt>
    <dgm:pt modelId="{6C16A77A-482D-46AD-9D03-5EBFBC4899FF}" type="sibTrans" cxnId="{F6CF97C6-BBAF-4FC5-ADDA-E68AC15A9AF2}">
      <dgm:prSet/>
      <dgm:spPr/>
      <dgm:t>
        <a:bodyPr/>
        <a:lstStyle/>
        <a:p>
          <a:endParaRPr lang="fr-CA"/>
        </a:p>
      </dgm:t>
    </dgm:pt>
    <dgm:pt modelId="{9080A306-3CCC-42FF-A197-09025FEFBBE4}">
      <dgm:prSet/>
      <dgm:spPr/>
      <dgm:t>
        <a:bodyPr/>
        <a:lstStyle/>
        <a:p>
          <a:r>
            <a:rPr lang="pt-BR" dirty="0"/>
            <a:t>Orçamento (no formulário de orçamento)</a:t>
          </a:r>
          <a:endParaRPr lang="fr-CA" dirty="0"/>
        </a:p>
      </dgm:t>
    </dgm:pt>
    <dgm:pt modelId="{56079CD2-EC5F-42BF-A8FD-E03B56AF3399}" type="parTrans" cxnId="{35612DF6-8CD6-48D8-9BDF-9C15D3B047B0}">
      <dgm:prSet/>
      <dgm:spPr/>
      <dgm:t>
        <a:bodyPr/>
        <a:lstStyle/>
        <a:p>
          <a:endParaRPr lang="fr-CA"/>
        </a:p>
      </dgm:t>
    </dgm:pt>
    <dgm:pt modelId="{E00042BB-BA7B-4EA8-9253-8BFB14958440}" type="sibTrans" cxnId="{35612DF6-8CD6-48D8-9BDF-9C15D3B047B0}">
      <dgm:prSet/>
      <dgm:spPr/>
      <dgm:t>
        <a:bodyPr/>
        <a:lstStyle/>
        <a:p>
          <a:endParaRPr lang="fr-CA"/>
        </a:p>
      </dgm:t>
    </dgm:pt>
    <dgm:pt modelId="{69D79BA2-7073-4B4C-9DD8-B90745A5F6AE}">
      <dgm:prSet/>
      <dgm:spPr/>
      <dgm:t>
        <a:bodyPr/>
        <a:lstStyle/>
        <a:p>
          <a:r>
            <a:rPr lang="fr-CA" dirty="0" err="1"/>
            <a:t>Atividades</a:t>
          </a:r>
          <a:endParaRPr lang="fr-CA" dirty="0"/>
        </a:p>
      </dgm:t>
    </dgm:pt>
    <dgm:pt modelId="{87FC238E-5EB5-4157-838A-1BDFC0E15713}" type="parTrans" cxnId="{70A82F82-AE70-40EF-90F8-ED4846145415}">
      <dgm:prSet/>
      <dgm:spPr/>
      <dgm:t>
        <a:bodyPr/>
        <a:lstStyle/>
        <a:p>
          <a:endParaRPr lang="fr-CA"/>
        </a:p>
      </dgm:t>
    </dgm:pt>
    <dgm:pt modelId="{31F8182D-947D-403B-BFD8-E1DC230F3EC9}" type="sibTrans" cxnId="{70A82F82-AE70-40EF-90F8-ED4846145415}">
      <dgm:prSet/>
      <dgm:spPr/>
      <dgm:t>
        <a:bodyPr/>
        <a:lstStyle/>
        <a:p>
          <a:endParaRPr lang="fr-CA"/>
        </a:p>
      </dgm:t>
    </dgm:pt>
    <dgm:pt modelId="{1A9AFCEC-8194-4BB4-8901-9AD4E193AD6D}">
      <dgm:prSet/>
      <dgm:spPr/>
      <dgm:t>
        <a:bodyPr/>
        <a:lstStyle/>
        <a:p>
          <a:r>
            <a:rPr lang="fr-CA" dirty="0"/>
            <a:t>Plano de </a:t>
          </a:r>
          <a:r>
            <a:rPr lang="fr-CA" dirty="0" err="1"/>
            <a:t>projeto</a:t>
          </a:r>
          <a:endParaRPr lang="fr-CA" dirty="0"/>
        </a:p>
      </dgm:t>
    </dgm:pt>
    <dgm:pt modelId="{29804FAD-30E5-4FC5-B167-A812CF43F8AB}" type="parTrans" cxnId="{33C545F0-B547-4E6F-8E7E-A0CD81F92DA4}">
      <dgm:prSet/>
      <dgm:spPr/>
      <dgm:t>
        <a:bodyPr/>
        <a:lstStyle/>
        <a:p>
          <a:endParaRPr lang="fr-CA"/>
        </a:p>
      </dgm:t>
    </dgm:pt>
    <dgm:pt modelId="{AA1B7BBF-C901-42D9-BDD0-36FC46148D45}" type="sibTrans" cxnId="{33C545F0-B547-4E6F-8E7E-A0CD81F92DA4}">
      <dgm:prSet/>
      <dgm:spPr/>
      <dgm:t>
        <a:bodyPr/>
        <a:lstStyle/>
        <a:p>
          <a:endParaRPr lang="fr-CA"/>
        </a:p>
      </dgm:t>
    </dgm:pt>
    <dgm:pt modelId="{67B276E6-52EB-40C6-B273-81C190A09150}">
      <dgm:prSet/>
      <dgm:spPr/>
      <dgm:t>
        <a:bodyPr/>
        <a:lstStyle/>
        <a:p>
          <a:r>
            <a:rPr lang="fr-CA" dirty="0" err="1"/>
            <a:t>Relatório</a:t>
          </a:r>
          <a:r>
            <a:rPr lang="fr-CA" dirty="0"/>
            <a:t> </a:t>
          </a:r>
          <a:r>
            <a:rPr lang="fr-CA" dirty="0" err="1"/>
            <a:t>trimestral</a:t>
          </a:r>
          <a:endParaRPr lang="fr-CA" dirty="0"/>
        </a:p>
      </dgm:t>
    </dgm:pt>
    <dgm:pt modelId="{B90A4961-502C-4FC1-B06E-003F54995959}" type="parTrans" cxnId="{D3D8D46A-50A8-4759-B878-FF6D2D78273F}">
      <dgm:prSet/>
      <dgm:spPr/>
      <dgm:t>
        <a:bodyPr/>
        <a:lstStyle/>
        <a:p>
          <a:endParaRPr lang="fr-CA"/>
        </a:p>
      </dgm:t>
    </dgm:pt>
    <dgm:pt modelId="{BE090144-BA1C-4CD6-9061-0360FFEF656C}" type="sibTrans" cxnId="{D3D8D46A-50A8-4759-B878-FF6D2D78273F}">
      <dgm:prSet/>
      <dgm:spPr/>
      <dgm:t>
        <a:bodyPr/>
        <a:lstStyle/>
        <a:p>
          <a:endParaRPr lang="fr-CA"/>
        </a:p>
      </dgm:t>
    </dgm:pt>
    <dgm:pt modelId="{2984F157-75C5-4B3E-BC6B-70F1BF306541}">
      <dgm:prSet/>
      <dgm:spPr/>
      <dgm:t>
        <a:bodyPr/>
        <a:lstStyle/>
        <a:p>
          <a:r>
            <a:rPr lang="fr-CA" dirty="0" err="1"/>
            <a:t>Escritório</a:t>
          </a:r>
          <a:r>
            <a:rPr lang="fr-CA" dirty="0"/>
            <a:t> de </a:t>
          </a:r>
          <a:r>
            <a:rPr lang="fr-CA" dirty="0" err="1"/>
            <a:t>Implementação</a:t>
          </a:r>
          <a:endParaRPr lang="fr-CA" dirty="0"/>
        </a:p>
      </dgm:t>
    </dgm:pt>
    <dgm:pt modelId="{F676AA7F-0B51-4248-AEDD-240C7113025E}" type="parTrans" cxnId="{D5DB17C3-11B3-4081-8306-9E9F8B306689}">
      <dgm:prSet/>
      <dgm:spPr/>
      <dgm:t>
        <a:bodyPr/>
        <a:lstStyle/>
        <a:p>
          <a:endParaRPr lang="fr-CA"/>
        </a:p>
      </dgm:t>
    </dgm:pt>
    <dgm:pt modelId="{94D8DD00-B42D-4EFD-931D-C45B06AF6BEB}" type="sibTrans" cxnId="{D5DB17C3-11B3-4081-8306-9E9F8B306689}">
      <dgm:prSet/>
      <dgm:spPr/>
      <dgm:t>
        <a:bodyPr/>
        <a:lstStyle/>
        <a:p>
          <a:endParaRPr lang="fr-CA"/>
        </a:p>
      </dgm:t>
    </dgm:pt>
    <dgm:pt modelId="{2BC7DB57-1A11-4AA0-AF27-E0E57F23F87B}" type="pres">
      <dgm:prSet presAssocID="{AC1D6757-C321-414A-A4F5-4EF626855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2033C1-7F4F-4C60-AD19-5C9E0DD280C3}" type="pres">
      <dgm:prSet presAssocID="{20FE8A43-1487-4111-8A33-A689C855025A}" presName="hierRoot1" presStyleCnt="0">
        <dgm:presLayoutVars>
          <dgm:hierBranch val="init"/>
        </dgm:presLayoutVars>
      </dgm:prSet>
      <dgm:spPr/>
    </dgm:pt>
    <dgm:pt modelId="{175812CF-E7A5-4553-9940-66B8E8E5FFE1}" type="pres">
      <dgm:prSet presAssocID="{20FE8A43-1487-4111-8A33-A689C855025A}" presName="rootComposite1" presStyleCnt="0"/>
      <dgm:spPr/>
    </dgm:pt>
    <dgm:pt modelId="{F7C385FD-8438-457B-8ADB-9B8D6BCE7C27}" type="pres">
      <dgm:prSet presAssocID="{20FE8A43-1487-4111-8A33-A689C855025A}" presName="rootText1" presStyleLbl="node0" presStyleIdx="0" presStyleCnt="1">
        <dgm:presLayoutVars>
          <dgm:chPref val="3"/>
        </dgm:presLayoutVars>
      </dgm:prSet>
      <dgm:spPr/>
    </dgm:pt>
    <dgm:pt modelId="{213FD0EC-18B0-4658-BABB-253232D9C446}" type="pres">
      <dgm:prSet presAssocID="{20FE8A43-1487-4111-8A33-A689C855025A}" presName="rootConnector1" presStyleLbl="node1" presStyleIdx="0" presStyleCnt="0"/>
      <dgm:spPr/>
    </dgm:pt>
    <dgm:pt modelId="{ECBDE6F1-1170-4794-A85A-19D301414321}" type="pres">
      <dgm:prSet presAssocID="{20FE8A43-1487-4111-8A33-A689C855025A}" presName="hierChild2" presStyleCnt="0"/>
      <dgm:spPr/>
    </dgm:pt>
    <dgm:pt modelId="{352F3AFF-93C0-4878-B278-693CA3B361BA}" type="pres">
      <dgm:prSet presAssocID="{978F89B3-6908-4CAB-88FA-6F42DD408C5F}" presName="Name37" presStyleLbl="parChTrans1D2" presStyleIdx="0" presStyleCnt="1"/>
      <dgm:spPr/>
    </dgm:pt>
    <dgm:pt modelId="{3A0EC084-AD87-45D9-9784-3DD4F1069E3C}" type="pres">
      <dgm:prSet presAssocID="{D7CDE5D4-E3DA-4F09-B5F2-24C19832E9B6}" presName="hierRoot2" presStyleCnt="0">
        <dgm:presLayoutVars>
          <dgm:hierBranch val="init"/>
        </dgm:presLayoutVars>
      </dgm:prSet>
      <dgm:spPr/>
    </dgm:pt>
    <dgm:pt modelId="{197C46DA-1DB8-4166-A06E-6DC1F6834773}" type="pres">
      <dgm:prSet presAssocID="{D7CDE5D4-E3DA-4F09-B5F2-24C19832E9B6}" presName="rootComposite" presStyleCnt="0"/>
      <dgm:spPr/>
    </dgm:pt>
    <dgm:pt modelId="{89B0B1EA-C4F8-44DC-996B-E0FBD26C229A}" type="pres">
      <dgm:prSet presAssocID="{D7CDE5D4-E3DA-4F09-B5F2-24C19832E9B6}" presName="rootText" presStyleLbl="node2" presStyleIdx="0" presStyleCnt="1">
        <dgm:presLayoutVars>
          <dgm:chPref val="3"/>
        </dgm:presLayoutVars>
      </dgm:prSet>
      <dgm:spPr/>
    </dgm:pt>
    <dgm:pt modelId="{318DC111-4378-40F7-9780-72B6AE5D53A9}" type="pres">
      <dgm:prSet presAssocID="{D7CDE5D4-E3DA-4F09-B5F2-24C19832E9B6}" presName="rootConnector" presStyleLbl="node2" presStyleIdx="0" presStyleCnt="1"/>
      <dgm:spPr/>
    </dgm:pt>
    <dgm:pt modelId="{2626D58D-6F52-400A-B954-BBE03FFB22B2}" type="pres">
      <dgm:prSet presAssocID="{D7CDE5D4-E3DA-4F09-B5F2-24C19832E9B6}" presName="hierChild4" presStyleCnt="0"/>
      <dgm:spPr/>
    </dgm:pt>
    <dgm:pt modelId="{91AB097F-4D3C-4D48-A9C1-482BF5796337}" type="pres">
      <dgm:prSet presAssocID="{27AA7E58-FC1D-4E67-B57C-B884BF70D58E}" presName="Name37" presStyleLbl="parChTrans1D3" presStyleIdx="0" presStyleCnt="1"/>
      <dgm:spPr/>
    </dgm:pt>
    <dgm:pt modelId="{410556CB-16AC-4457-8499-DE0679EADACA}" type="pres">
      <dgm:prSet presAssocID="{F8D5BFD5-D9A8-4388-B0B9-092C6F5B5C78}" presName="hierRoot2" presStyleCnt="0">
        <dgm:presLayoutVars>
          <dgm:hierBranch val="init"/>
        </dgm:presLayoutVars>
      </dgm:prSet>
      <dgm:spPr/>
    </dgm:pt>
    <dgm:pt modelId="{D63D48ED-1544-4C94-8C42-9AC4CEA00111}" type="pres">
      <dgm:prSet presAssocID="{F8D5BFD5-D9A8-4388-B0B9-092C6F5B5C78}" presName="rootComposite" presStyleCnt="0"/>
      <dgm:spPr/>
    </dgm:pt>
    <dgm:pt modelId="{57D5D92E-0B03-4E27-A100-2F3BC875C846}" type="pres">
      <dgm:prSet presAssocID="{F8D5BFD5-D9A8-4388-B0B9-092C6F5B5C78}" presName="rootText" presStyleLbl="node3" presStyleIdx="0" presStyleCnt="1">
        <dgm:presLayoutVars>
          <dgm:chPref val="3"/>
        </dgm:presLayoutVars>
      </dgm:prSet>
      <dgm:spPr/>
    </dgm:pt>
    <dgm:pt modelId="{DAD6F857-F723-4E0E-96B7-4B0526FFAC8E}" type="pres">
      <dgm:prSet presAssocID="{F8D5BFD5-D9A8-4388-B0B9-092C6F5B5C78}" presName="rootConnector" presStyleLbl="node3" presStyleIdx="0" presStyleCnt="1"/>
      <dgm:spPr/>
    </dgm:pt>
    <dgm:pt modelId="{E4296C96-F74D-4E78-A5FC-AD634E080E51}" type="pres">
      <dgm:prSet presAssocID="{F8D5BFD5-D9A8-4388-B0B9-092C6F5B5C78}" presName="hierChild4" presStyleCnt="0"/>
      <dgm:spPr/>
    </dgm:pt>
    <dgm:pt modelId="{D7A0C1E9-0273-44D4-AD38-5B3B369EBF7E}" type="pres">
      <dgm:prSet presAssocID="{5521681B-AEB0-486F-80A1-83BF619ED160}" presName="Name37" presStyleLbl="parChTrans1D4" presStyleIdx="0" presStyleCnt="8"/>
      <dgm:spPr/>
    </dgm:pt>
    <dgm:pt modelId="{6256F06F-1641-432D-8425-8A7B71CE8A76}" type="pres">
      <dgm:prSet presAssocID="{632F1297-78D3-4EE9-BB83-7DDB09473C6D}" presName="hierRoot2" presStyleCnt="0">
        <dgm:presLayoutVars>
          <dgm:hierBranch val="init"/>
        </dgm:presLayoutVars>
      </dgm:prSet>
      <dgm:spPr/>
    </dgm:pt>
    <dgm:pt modelId="{6AA113DD-79E6-4CFB-8C23-DF56D7B8CA56}" type="pres">
      <dgm:prSet presAssocID="{632F1297-78D3-4EE9-BB83-7DDB09473C6D}" presName="rootComposite" presStyleCnt="0"/>
      <dgm:spPr/>
    </dgm:pt>
    <dgm:pt modelId="{C914EEEB-E5C3-47C4-9D63-D1EE7B602362}" type="pres">
      <dgm:prSet presAssocID="{632F1297-78D3-4EE9-BB83-7DDB09473C6D}" presName="rootText" presStyleLbl="node4" presStyleIdx="0" presStyleCnt="8" custLinFactX="200000" custLinFactY="-42000" custLinFactNeighborX="220779" custLinFactNeighborY="-100000">
        <dgm:presLayoutVars>
          <dgm:chPref val="3"/>
        </dgm:presLayoutVars>
      </dgm:prSet>
      <dgm:spPr/>
    </dgm:pt>
    <dgm:pt modelId="{83796D82-C5F1-4029-94FF-57FAE5F37238}" type="pres">
      <dgm:prSet presAssocID="{632F1297-78D3-4EE9-BB83-7DDB09473C6D}" presName="rootConnector" presStyleLbl="node4" presStyleIdx="0" presStyleCnt="8"/>
      <dgm:spPr/>
    </dgm:pt>
    <dgm:pt modelId="{FE05D50B-A7A7-4705-9DFF-CF5559782E62}" type="pres">
      <dgm:prSet presAssocID="{632F1297-78D3-4EE9-BB83-7DDB09473C6D}" presName="hierChild4" presStyleCnt="0"/>
      <dgm:spPr/>
    </dgm:pt>
    <dgm:pt modelId="{85C66D6B-EBDC-4755-9838-8B5CAE02520B}" type="pres">
      <dgm:prSet presAssocID="{632F1297-78D3-4EE9-BB83-7DDB09473C6D}" presName="hierChild5" presStyleCnt="0"/>
      <dgm:spPr/>
    </dgm:pt>
    <dgm:pt modelId="{9D6D569C-92D6-492A-B667-71ABE7BDE232}" type="pres">
      <dgm:prSet presAssocID="{59A263DF-5BF9-4721-88B9-33FED62BBEBC}" presName="Name37" presStyleLbl="parChTrans1D4" presStyleIdx="1" presStyleCnt="8"/>
      <dgm:spPr/>
    </dgm:pt>
    <dgm:pt modelId="{3A01E634-BBFA-4D4D-A616-80897331F82C}" type="pres">
      <dgm:prSet presAssocID="{167CD6DC-BB0B-495E-B360-0BA1F0CF7B34}" presName="hierRoot2" presStyleCnt="0">
        <dgm:presLayoutVars>
          <dgm:hierBranch val="init"/>
        </dgm:presLayoutVars>
      </dgm:prSet>
      <dgm:spPr/>
    </dgm:pt>
    <dgm:pt modelId="{593EAD27-7157-4AC6-A1C6-9A0A95A1B344}" type="pres">
      <dgm:prSet presAssocID="{167CD6DC-BB0B-495E-B360-0BA1F0CF7B34}" presName="rootComposite" presStyleCnt="0"/>
      <dgm:spPr/>
    </dgm:pt>
    <dgm:pt modelId="{FD636B84-D83C-4F53-91D8-A1573A62B9DD}" type="pres">
      <dgm:prSet presAssocID="{167CD6DC-BB0B-495E-B360-0BA1F0CF7B34}" presName="rootText" presStyleLbl="node4" presStyleIdx="1" presStyleCnt="8">
        <dgm:presLayoutVars>
          <dgm:chPref val="3"/>
        </dgm:presLayoutVars>
      </dgm:prSet>
      <dgm:spPr/>
    </dgm:pt>
    <dgm:pt modelId="{80CA78CD-4F6D-4896-85D4-260230E26835}" type="pres">
      <dgm:prSet presAssocID="{167CD6DC-BB0B-495E-B360-0BA1F0CF7B34}" presName="rootConnector" presStyleLbl="node4" presStyleIdx="1" presStyleCnt="8"/>
      <dgm:spPr/>
    </dgm:pt>
    <dgm:pt modelId="{A6E45875-CC02-457C-99B2-3F97A461C478}" type="pres">
      <dgm:prSet presAssocID="{167CD6DC-BB0B-495E-B360-0BA1F0CF7B34}" presName="hierChild4" presStyleCnt="0"/>
      <dgm:spPr/>
    </dgm:pt>
    <dgm:pt modelId="{3391F748-52F6-42D4-B8C8-9CBA29405065}" type="pres">
      <dgm:prSet presAssocID="{73EDA5E3-5D0C-4849-94A9-A032AC87C2C2}" presName="Name37" presStyleLbl="parChTrans1D4" presStyleIdx="2" presStyleCnt="8"/>
      <dgm:spPr/>
    </dgm:pt>
    <dgm:pt modelId="{5DC8471C-4F69-4CD6-ABE2-8491ECBEFAAA}" type="pres">
      <dgm:prSet presAssocID="{CAA6E87F-D2FE-43D5-A828-9A1E13A93194}" presName="hierRoot2" presStyleCnt="0">
        <dgm:presLayoutVars>
          <dgm:hierBranch val="init"/>
        </dgm:presLayoutVars>
      </dgm:prSet>
      <dgm:spPr/>
    </dgm:pt>
    <dgm:pt modelId="{6C567C16-FF3C-4526-8911-AB1073CE95A8}" type="pres">
      <dgm:prSet presAssocID="{CAA6E87F-D2FE-43D5-A828-9A1E13A93194}" presName="rootComposite" presStyleCnt="0"/>
      <dgm:spPr/>
    </dgm:pt>
    <dgm:pt modelId="{A625CD2D-8B51-4891-BAA9-5E8E37C7D7B2}" type="pres">
      <dgm:prSet presAssocID="{CAA6E87F-D2FE-43D5-A828-9A1E13A93194}" presName="rootText" presStyleLbl="node4" presStyleIdx="2" presStyleCnt="8">
        <dgm:presLayoutVars>
          <dgm:chPref val="3"/>
        </dgm:presLayoutVars>
      </dgm:prSet>
      <dgm:spPr/>
    </dgm:pt>
    <dgm:pt modelId="{1AE4966E-C07E-41C2-89BC-63796395829E}" type="pres">
      <dgm:prSet presAssocID="{CAA6E87F-D2FE-43D5-A828-9A1E13A93194}" presName="rootConnector" presStyleLbl="node4" presStyleIdx="2" presStyleCnt="8"/>
      <dgm:spPr/>
    </dgm:pt>
    <dgm:pt modelId="{CBE7528D-CD42-4978-B32E-B30D93D24FAF}" type="pres">
      <dgm:prSet presAssocID="{CAA6E87F-D2FE-43D5-A828-9A1E13A93194}" presName="hierChild4" presStyleCnt="0"/>
      <dgm:spPr/>
    </dgm:pt>
    <dgm:pt modelId="{77A92454-069C-4160-863A-886382CACE5E}" type="pres">
      <dgm:prSet presAssocID="{CAA6E87F-D2FE-43D5-A828-9A1E13A93194}" presName="hierChild5" presStyleCnt="0"/>
      <dgm:spPr/>
    </dgm:pt>
    <dgm:pt modelId="{1C0B10E1-5A9B-42AF-8159-20B8A9C8A2B6}" type="pres">
      <dgm:prSet presAssocID="{56079CD2-EC5F-42BF-A8FD-E03B56AF3399}" presName="Name37" presStyleLbl="parChTrans1D4" presStyleIdx="3" presStyleCnt="8"/>
      <dgm:spPr/>
    </dgm:pt>
    <dgm:pt modelId="{3DFD49A0-6CB1-4F04-A81A-1F198F2419DF}" type="pres">
      <dgm:prSet presAssocID="{9080A306-3CCC-42FF-A197-09025FEFBBE4}" presName="hierRoot2" presStyleCnt="0">
        <dgm:presLayoutVars>
          <dgm:hierBranch val="init"/>
        </dgm:presLayoutVars>
      </dgm:prSet>
      <dgm:spPr/>
    </dgm:pt>
    <dgm:pt modelId="{E22920C9-89A2-415A-B68C-D4E4CD7F83EA}" type="pres">
      <dgm:prSet presAssocID="{9080A306-3CCC-42FF-A197-09025FEFBBE4}" presName="rootComposite" presStyleCnt="0"/>
      <dgm:spPr/>
    </dgm:pt>
    <dgm:pt modelId="{04680A8C-BD60-4CC7-AF91-13C32A209FAF}" type="pres">
      <dgm:prSet presAssocID="{9080A306-3CCC-42FF-A197-09025FEFBBE4}" presName="rootText" presStyleLbl="node4" presStyleIdx="3" presStyleCnt="8" custLinFactX="-33550" custLinFactY="-100000" custLinFactNeighborX="-100000" custLinFactNeighborY="-178022">
        <dgm:presLayoutVars>
          <dgm:chPref val="3"/>
        </dgm:presLayoutVars>
      </dgm:prSet>
      <dgm:spPr/>
    </dgm:pt>
    <dgm:pt modelId="{5DACC5F7-A680-4C5F-8056-8D927C138622}" type="pres">
      <dgm:prSet presAssocID="{9080A306-3CCC-42FF-A197-09025FEFBBE4}" presName="rootConnector" presStyleLbl="node4" presStyleIdx="3" presStyleCnt="8"/>
      <dgm:spPr/>
    </dgm:pt>
    <dgm:pt modelId="{172F7EC3-C4E6-43C8-8010-219FC626C94E}" type="pres">
      <dgm:prSet presAssocID="{9080A306-3CCC-42FF-A197-09025FEFBBE4}" presName="hierChild4" presStyleCnt="0"/>
      <dgm:spPr/>
    </dgm:pt>
    <dgm:pt modelId="{50A9BEE7-D491-4304-B32A-D5AA8F7FD484}" type="pres">
      <dgm:prSet presAssocID="{9080A306-3CCC-42FF-A197-09025FEFBBE4}" presName="hierChild5" presStyleCnt="0"/>
      <dgm:spPr/>
    </dgm:pt>
    <dgm:pt modelId="{992513EB-0152-4C85-A200-37DB0F3C404E}" type="pres">
      <dgm:prSet presAssocID="{167CD6DC-BB0B-495E-B360-0BA1F0CF7B34}" presName="hierChild5" presStyleCnt="0"/>
      <dgm:spPr/>
    </dgm:pt>
    <dgm:pt modelId="{D25D8CA1-5E11-4385-99D0-429B5E3BA2F8}" type="pres">
      <dgm:prSet presAssocID="{87FC238E-5EB5-4157-838A-1BDFC0E15713}" presName="Name37" presStyleLbl="parChTrans1D4" presStyleIdx="4" presStyleCnt="8"/>
      <dgm:spPr/>
    </dgm:pt>
    <dgm:pt modelId="{0F6146D7-3C59-46A5-BACE-6B38FDF1125C}" type="pres">
      <dgm:prSet presAssocID="{69D79BA2-7073-4B4C-9DD8-B90745A5F6AE}" presName="hierRoot2" presStyleCnt="0">
        <dgm:presLayoutVars>
          <dgm:hierBranch val="init"/>
        </dgm:presLayoutVars>
      </dgm:prSet>
      <dgm:spPr/>
    </dgm:pt>
    <dgm:pt modelId="{5227938B-A72E-455B-9480-13833F1A7BE7}" type="pres">
      <dgm:prSet presAssocID="{69D79BA2-7073-4B4C-9DD8-B90745A5F6AE}" presName="rootComposite" presStyleCnt="0"/>
      <dgm:spPr/>
    </dgm:pt>
    <dgm:pt modelId="{B20CFCDB-22FA-4418-A46D-A5AB839C0423}" type="pres">
      <dgm:prSet presAssocID="{69D79BA2-7073-4B4C-9DD8-B90745A5F6AE}" presName="rootText" presStyleLbl="node4" presStyleIdx="4" presStyleCnt="8">
        <dgm:presLayoutVars>
          <dgm:chPref val="3"/>
        </dgm:presLayoutVars>
      </dgm:prSet>
      <dgm:spPr/>
    </dgm:pt>
    <dgm:pt modelId="{72A85589-BCC3-4C14-BE8D-615980770210}" type="pres">
      <dgm:prSet presAssocID="{69D79BA2-7073-4B4C-9DD8-B90745A5F6AE}" presName="rootConnector" presStyleLbl="node4" presStyleIdx="4" presStyleCnt="8"/>
      <dgm:spPr/>
    </dgm:pt>
    <dgm:pt modelId="{C67F7F10-BD78-45AA-A520-14CD911FC845}" type="pres">
      <dgm:prSet presAssocID="{69D79BA2-7073-4B4C-9DD8-B90745A5F6AE}" presName="hierChild4" presStyleCnt="0"/>
      <dgm:spPr/>
    </dgm:pt>
    <dgm:pt modelId="{9ECD9A25-C6AD-4FDC-A5CD-98BCF79ACBCE}" type="pres">
      <dgm:prSet presAssocID="{69D79BA2-7073-4B4C-9DD8-B90745A5F6AE}" presName="hierChild5" presStyleCnt="0"/>
      <dgm:spPr/>
    </dgm:pt>
    <dgm:pt modelId="{A53E2460-8E11-43AD-BFD8-AA5B322E8C32}" type="pres">
      <dgm:prSet presAssocID="{29804FAD-30E5-4FC5-B167-A812CF43F8AB}" presName="Name37" presStyleLbl="parChTrans1D4" presStyleIdx="5" presStyleCnt="8"/>
      <dgm:spPr/>
    </dgm:pt>
    <dgm:pt modelId="{93BECED1-1C5D-4A07-BD52-3DFEED752FBA}" type="pres">
      <dgm:prSet presAssocID="{1A9AFCEC-8194-4BB4-8901-9AD4E193AD6D}" presName="hierRoot2" presStyleCnt="0">
        <dgm:presLayoutVars>
          <dgm:hierBranch val="init"/>
        </dgm:presLayoutVars>
      </dgm:prSet>
      <dgm:spPr/>
    </dgm:pt>
    <dgm:pt modelId="{18801536-9BE9-4345-9C64-EBAC65CFFDA2}" type="pres">
      <dgm:prSet presAssocID="{1A9AFCEC-8194-4BB4-8901-9AD4E193AD6D}" presName="rootComposite" presStyleCnt="0"/>
      <dgm:spPr/>
    </dgm:pt>
    <dgm:pt modelId="{77153ED7-7354-4FDC-8B4C-3C0BC74FD00D}" type="pres">
      <dgm:prSet presAssocID="{1A9AFCEC-8194-4BB4-8901-9AD4E193AD6D}" presName="rootText" presStyleLbl="node4" presStyleIdx="5" presStyleCnt="8">
        <dgm:presLayoutVars>
          <dgm:chPref val="3"/>
        </dgm:presLayoutVars>
      </dgm:prSet>
      <dgm:spPr/>
    </dgm:pt>
    <dgm:pt modelId="{5ED48ACD-9D2D-4D4E-8CCA-6FBBBFDEA358}" type="pres">
      <dgm:prSet presAssocID="{1A9AFCEC-8194-4BB4-8901-9AD4E193AD6D}" presName="rootConnector" presStyleLbl="node4" presStyleIdx="5" presStyleCnt="8"/>
      <dgm:spPr/>
    </dgm:pt>
    <dgm:pt modelId="{A26DF78F-3D7A-4BAC-8982-EB566B7FB811}" type="pres">
      <dgm:prSet presAssocID="{1A9AFCEC-8194-4BB4-8901-9AD4E193AD6D}" presName="hierChild4" presStyleCnt="0"/>
      <dgm:spPr/>
    </dgm:pt>
    <dgm:pt modelId="{BAB02822-6821-4326-A06C-17A2E0B01518}" type="pres">
      <dgm:prSet presAssocID="{1A9AFCEC-8194-4BB4-8901-9AD4E193AD6D}" presName="hierChild5" presStyleCnt="0"/>
      <dgm:spPr/>
    </dgm:pt>
    <dgm:pt modelId="{D670906D-004B-4056-A5A9-FC37A0ADEA83}" type="pres">
      <dgm:prSet presAssocID="{B90A4961-502C-4FC1-B06E-003F54995959}" presName="Name37" presStyleLbl="parChTrans1D4" presStyleIdx="6" presStyleCnt="8"/>
      <dgm:spPr/>
    </dgm:pt>
    <dgm:pt modelId="{9976DF72-24CE-46B9-8DC7-CD2B2B1B69B6}" type="pres">
      <dgm:prSet presAssocID="{67B276E6-52EB-40C6-B273-81C190A09150}" presName="hierRoot2" presStyleCnt="0">
        <dgm:presLayoutVars>
          <dgm:hierBranch val="init"/>
        </dgm:presLayoutVars>
      </dgm:prSet>
      <dgm:spPr/>
    </dgm:pt>
    <dgm:pt modelId="{A8BCD6C2-3FCD-45E3-B3BC-2AA4AC4E4335}" type="pres">
      <dgm:prSet presAssocID="{67B276E6-52EB-40C6-B273-81C190A09150}" presName="rootComposite" presStyleCnt="0"/>
      <dgm:spPr/>
    </dgm:pt>
    <dgm:pt modelId="{51AB05CF-0193-442B-B406-D5D0BB07458E}" type="pres">
      <dgm:prSet presAssocID="{67B276E6-52EB-40C6-B273-81C190A09150}" presName="rootText" presStyleLbl="node4" presStyleIdx="6" presStyleCnt="8">
        <dgm:presLayoutVars>
          <dgm:chPref val="3"/>
        </dgm:presLayoutVars>
      </dgm:prSet>
      <dgm:spPr/>
    </dgm:pt>
    <dgm:pt modelId="{664C8508-A874-4C5C-899E-521C66A767AA}" type="pres">
      <dgm:prSet presAssocID="{67B276E6-52EB-40C6-B273-81C190A09150}" presName="rootConnector" presStyleLbl="node4" presStyleIdx="6" presStyleCnt="8"/>
      <dgm:spPr/>
    </dgm:pt>
    <dgm:pt modelId="{4479D24A-33B1-476E-853F-3744999ECC78}" type="pres">
      <dgm:prSet presAssocID="{67B276E6-52EB-40C6-B273-81C190A09150}" presName="hierChild4" presStyleCnt="0"/>
      <dgm:spPr/>
    </dgm:pt>
    <dgm:pt modelId="{5C3417BC-D9C0-4401-9AEB-85ACDA520060}" type="pres">
      <dgm:prSet presAssocID="{67B276E6-52EB-40C6-B273-81C190A09150}" presName="hierChild5" presStyleCnt="0"/>
      <dgm:spPr/>
    </dgm:pt>
    <dgm:pt modelId="{710036D0-66DD-47AF-82FD-11EFECC3A869}" type="pres">
      <dgm:prSet presAssocID="{F676AA7F-0B51-4248-AEDD-240C7113025E}" presName="Name37" presStyleLbl="parChTrans1D4" presStyleIdx="7" presStyleCnt="8"/>
      <dgm:spPr/>
    </dgm:pt>
    <dgm:pt modelId="{D9740062-87D5-4594-AD50-38FD6FD4B6D4}" type="pres">
      <dgm:prSet presAssocID="{2984F157-75C5-4B3E-BC6B-70F1BF306541}" presName="hierRoot2" presStyleCnt="0">
        <dgm:presLayoutVars>
          <dgm:hierBranch val="init"/>
        </dgm:presLayoutVars>
      </dgm:prSet>
      <dgm:spPr/>
    </dgm:pt>
    <dgm:pt modelId="{0ED14B96-EA93-418F-B8FF-920BB5037885}" type="pres">
      <dgm:prSet presAssocID="{2984F157-75C5-4B3E-BC6B-70F1BF306541}" presName="rootComposite" presStyleCnt="0"/>
      <dgm:spPr/>
    </dgm:pt>
    <dgm:pt modelId="{11801AF6-1D2C-4E9E-AFA0-EA51C9911167}" type="pres">
      <dgm:prSet presAssocID="{2984F157-75C5-4B3E-BC6B-70F1BF306541}" presName="rootText" presStyleLbl="node4" presStyleIdx="7" presStyleCnt="8">
        <dgm:presLayoutVars>
          <dgm:chPref val="3"/>
        </dgm:presLayoutVars>
      </dgm:prSet>
      <dgm:spPr/>
    </dgm:pt>
    <dgm:pt modelId="{642782D8-0CA8-4182-B110-802101C606F9}" type="pres">
      <dgm:prSet presAssocID="{2984F157-75C5-4B3E-BC6B-70F1BF306541}" presName="rootConnector" presStyleLbl="node4" presStyleIdx="7" presStyleCnt="8"/>
      <dgm:spPr/>
    </dgm:pt>
    <dgm:pt modelId="{1F7CBA29-1745-47E9-972A-4B1D550AC576}" type="pres">
      <dgm:prSet presAssocID="{2984F157-75C5-4B3E-BC6B-70F1BF306541}" presName="hierChild4" presStyleCnt="0"/>
      <dgm:spPr/>
    </dgm:pt>
    <dgm:pt modelId="{84052B49-9BBF-416B-A6ED-5A6E25B487E6}" type="pres">
      <dgm:prSet presAssocID="{2984F157-75C5-4B3E-BC6B-70F1BF306541}" presName="hierChild5" presStyleCnt="0"/>
      <dgm:spPr/>
    </dgm:pt>
    <dgm:pt modelId="{9DAF2AD6-224F-4355-89A8-CDD60257D54D}" type="pres">
      <dgm:prSet presAssocID="{F8D5BFD5-D9A8-4388-B0B9-092C6F5B5C78}" presName="hierChild5" presStyleCnt="0"/>
      <dgm:spPr/>
    </dgm:pt>
    <dgm:pt modelId="{21D1A745-43BC-4328-B6D3-CAF1DB60DDC6}" type="pres">
      <dgm:prSet presAssocID="{D7CDE5D4-E3DA-4F09-B5F2-24C19832E9B6}" presName="hierChild5" presStyleCnt="0"/>
      <dgm:spPr/>
    </dgm:pt>
    <dgm:pt modelId="{D8A4D204-6B37-4304-BFFA-404984737F84}" type="pres">
      <dgm:prSet presAssocID="{20FE8A43-1487-4111-8A33-A689C855025A}" presName="hierChild3" presStyleCnt="0"/>
      <dgm:spPr/>
    </dgm:pt>
  </dgm:ptLst>
  <dgm:cxnLst>
    <dgm:cxn modelId="{43D78D09-6D06-481D-94C2-834C8E388D1F}" type="presOf" srcId="{978F89B3-6908-4CAB-88FA-6F42DD408C5F}" destId="{352F3AFF-93C0-4878-B278-693CA3B361BA}" srcOrd="0" destOrd="0" presId="urn:microsoft.com/office/officeart/2005/8/layout/orgChart1"/>
    <dgm:cxn modelId="{57A8510E-22C6-43C5-AA32-FD9B92BE8766}" type="presOf" srcId="{9080A306-3CCC-42FF-A197-09025FEFBBE4}" destId="{5DACC5F7-A680-4C5F-8056-8D927C138622}" srcOrd="1" destOrd="0" presId="urn:microsoft.com/office/officeart/2005/8/layout/orgChart1"/>
    <dgm:cxn modelId="{38CEE515-F547-4891-A39E-FD3965811529}" srcId="{D7CDE5D4-E3DA-4F09-B5F2-24C19832E9B6}" destId="{F8D5BFD5-D9A8-4388-B0B9-092C6F5B5C78}" srcOrd="0" destOrd="0" parTransId="{27AA7E58-FC1D-4E67-B57C-B884BF70D58E}" sibTransId="{A10BA7DC-E92E-4A6F-9680-DCE600EDE44D}"/>
    <dgm:cxn modelId="{16539A1C-D013-4681-9AC7-487920536E3C}" type="presOf" srcId="{27AA7E58-FC1D-4E67-B57C-B884BF70D58E}" destId="{91AB097F-4D3C-4D48-A9C1-482BF5796337}" srcOrd="0" destOrd="0" presId="urn:microsoft.com/office/officeart/2005/8/layout/orgChart1"/>
    <dgm:cxn modelId="{706C1921-53F5-41DE-9D47-EF46E9D1B28D}" srcId="{AC1D6757-C321-414A-A4F5-4EF62685528B}" destId="{20FE8A43-1487-4111-8A33-A689C855025A}" srcOrd="0" destOrd="0" parTransId="{FB9C97DF-9280-4352-B3F9-25A8C0675FB7}" sibTransId="{D29D86ED-F213-4312-BE33-905ADDE6D8A9}"/>
    <dgm:cxn modelId="{D2776022-0241-4F1D-9DE9-87DD6F88A549}" type="presOf" srcId="{B90A4961-502C-4FC1-B06E-003F54995959}" destId="{D670906D-004B-4056-A5A9-FC37A0ADEA83}" srcOrd="0" destOrd="0" presId="urn:microsoft.com/office/officeart/2005/8/layout/orgChart1"/>
    <dgm:cxn modelId="{D60BCD22-7FFE-4C26-A936-9CE81B80A550}" type="presOf" srcId="{87FC238E-5EB5-4157-838A-1BDFC0E15713}" destId="{D25D8CA1-5E11-4385-99D0-429B5E3BA2F8}" srcOrd="0" destOrd="0" presId="urn:microsoft.com/office/officeart/2005/8/layout/orgChart1"/>
    <dgm:cxn modelId="{819F0C35-6FF6-4740-9956-616AC0D98F36}" type="presOf" srcId="{D7CDE5D4-E3DA-4F09-B5F2-24C19832E9B6}" destId="{89B0B1EA-C4F8-44DC-996B-E0FBD26C229A}" srcOrd="0" destOrd="0" presId="urn:microsoft.com/office/officeart/2005/8/layout/orgChart1"/>
    <dgm:cxn modelId="{A52DF035-E07A-4DC9-BC19-8AD1C7CBF5E7}" type="presOf" srcId="{29804FAD-30E5-4FC5-B167-A812CF43F8AB}" destId="{A53E2460-8E11-43AD-BFD8-AA5B322E8C32}" srcOrd="0" destOrd="0" presId="urn:microsoft.com/office/officeart/2005/8/layout/orgChart1"/>
    <dgm:cxn modelId="{C0ED903C-4319-47B5-A809-23F9F11FC276}" srcId="{F8D5BFD5-D9A8-4388-B0B9-092C6F5B5C78}" destId="{167CD6DC-BB0B-495E-B360-0BA1F0CF7B34}" srcOrd="1" destOrd="0" parTransId="{59A263DF-5BF9-4721-88B9-33FED62BBEBC}" sibTransId="{CC324020-C31A-40AC-8CD5-399718597BA4}"/>
    <dgm:cxn modelId="{41663A5F-4EC0-40D7-A0FB-FB927A771516}" type="presOf" srcId="{F8D5BFD5-D9A8-4388-B0B9-092C6F5B5C78}" destId="{DAD6F857-F723-4E0E-96B7-4B0526FFAC8E}" srcOrd="1" destOrd="0" presId="urn:microsoft.com/office/officeart/2005/8/layout/orgChart1"/>
    <dgm:cxn modelId="{AB151B43-E2C8-4565-8417-A59F8FEA7797}" type="presOf" srcId="{69D79BA2-7073-4B4C-9DD8-B90745A5F6AE}" destId="{72A85589-BCC3-4C14-BE8D-615980770210}" srcOrd="1" destOrd="0" presId="urn:microsoft.com/office/officeart/2005/8/layout/orgChart1"/>
    <dgm:cxn modelId="{6809104A-673E-4DC1-B007-10BF1851676A}" srcId="{F8D5BFD5-D9A8-4388-B0B9-092C6F5B5C78}" destId="{632F1297-78D3-4EE9-BB83-7DDB09473C6D}" srcOrd="0" destOrd="0" parTransId="{5521681B-AEB0-486F-80A1-83BF619ED160}" sibTransId="{A077D6B9-F200-47F7-BAB6-EB7D90DF2FB8}"/>
    <dgm:cxn modelId="{D3D8D46A-50A8-4759-B878-FF6D2D78273F}" srcId="{F8D5BFD5-D9A8-4388-B0B9-092C6F5B5C78}" destId="{67B276E6-52EB-40C6-B273-81C190A09150}" srcOrd="4" destOrd="0" parTransId="{B90A4961-502C-4FC1-B06E-003F54995959}" sibTransId="{BE090144-BA1C-4CD6-9061-0360FFEF656C}"/>
    <dgm:cxn modelId="{4AE06D6C-698E-46E7-8CA8-8CD296F4A3EF}" srcId="{20FE8A43-1487-4111-8A33-A689C855025A}" destId="{D7CDE5D4-E3DA-4F09-B5F2-24C19832E9B6}" srcOrd="0" destOrd="0" parTransId="{978F89B3-6908-4CAB-88FA-6F42DD408C5F}" sibTransId="{11397FD7-FD7D-4F6C-A6B5-3F5F735F5874}"/>
    <dgm:cxn modelId="{5E038C52-1996-405D-AC04-0197C0C1D2BE}" type="presOf" srcId="{632F1297-78D3-4EE9-BB83-7DDB09473C6D}" destId="{C914EEEB-E5C3-47C4-9D63-D1EE7B602362}" srcOrd="0" destOrd="0" presId="urn:microsoft.com/office/officeart/2005/8/layout/orgChart1"/>
    <dgm:cxn modelId="{FABD7774-E937-4427-B6B9-D668485A19D8}" type="presOf" srcId="{67B276E6-52EB-40C6-B273-81C190A09150}" destId="{51AB05CF-0193-442B-B406-D5D0BB07458E}" srcOrd="0" destOrd="0" presId="urn:microsoft.com/office/officeart/2005/8/layout/orgChart1"/>
    <dgm:cxn modelId="{70A82F82-AE70-40EF-90F8-ED4846145415}" srcId="{F8D5BFD5-D9A8-4388-B0B9-092C6F5B5C78}" destId="{69D79BA2-7073-4B4C-9DD8-B90745A5F6AE}" srcOrd="2" destOrd="0" parTransId="{87FC238E-5EB5-4157-838A-1BDFC0E15713}" sibTransId="{31F8182D-947D-403B-BFD8-E1DC230F3EC9}"/>
    <dgm:cxn modelId="{6761AC92-5ECE-468F-9B96-8AA5EE39FD73}" type="presOf" srcId="{1A9AFCEC-8194-4BB4-8901-9AD4E193AD6D}" destId="{77153ED7-7354-4FDC-8B4C-3C0BC74FD00D}" srcOrd="0" destOrd="0" presId="urn:microsoft.com/office/officeart/2005/8/layout/orgChart1"/>
    <dgm:cxn modelId="{0B3F9E95-13AF-4CF5-BC2E-4F3D3A4B6A7F}" type="presOf" srcId="{59A263DF-5BF9-4721-88B9-33FED62BBEBC}" destId="{9D6D569C-92D6-492A-B667-71ABE7BDE232}" srcOrd="0" destOrd="0" presId="urn:microsoft.com/office/officeart/2005/8/layout/orgChart1"/>
    <dgm:cxn modelId="{E20AF29D-B2E2-4F6F-B0F8-6513E89FF3E8}" type="presOf" srcId="{73EDA5E3-5D0C-4849-94A9-A032AC87C2C2}" destId="{3391F748-52F6-42D4-B8C8-9CBA29405065}" srcOrd="0" destOrd="0" presId="urn:microsoft.com/office/officeart/2005/8/layout/orgChart1"/>
    <dgm:cxn modelId="{31628BA6-C36B-46F7-B5AD-515BB5A98257}" type="presOf" srcId="{67B276E6-52EB-40C6-B273-81C190A09150}" destId="{664C8508-A874-4C5C-899E-521C66A767AA}" srcOrd="1" destOrd="0" presId="urn:microsoft.com/office/officeart/2005/8/layout/orgChart1"/>
    <dgm:cxn modelId="{D37DC7A9-249F-402B-9134-C8FC39AC4C81}" type="presOf" srcId="{167CD6DC-BB0B-495E-B360-0BA1F0CF7B34}" destId="{80CA78CD-4F6D-4896-85D4-260230E26835}" srcOrd="1" destOrd="0" presId="urn:microsoft.com/office/officeart/2005/8/layout/orgChart1"/>
    <dgm:cxn modelId="{3247DFAB-DACE-4EC5-BB2F-CAFC790CD6E6}" type="presOf" srcId="{20FE8A43-1487-4111-8A33-A689C855025A}" destId="{213FD0EC-18B0-4658-BABB-253232D9C446}" srcOrd="1" destOrd="0" presId="urn:microsoft.com/office/officeart/2005/8/layout/orgChart1"/>
    <dgm:cxn modelId="{0CDA42AE-3953-47C1-882D-C22091065054}" type="presOf" srcId="{632F1297-78D3-4EE9-BB83-7DDB09473C6D}" destId="{83796D82-C5F1-4029-94FF-57FAE5F37238}" srcOrd="1" destOrd="0" presId="urn:microsoft.com/office/officeart/2005/8/layout/orgChart1"/>
    <dgm:cxn modelId="{048649B0-5AF2-4AE8-A0D1-EC751F29152A}" type="presOf" srcId="{1A9AFCEC-8194-4BB4-8901-9AD4E193AD6D}" destId="{5ED48ACD-9D2D-4D4E-8CCA-6FBBBFDEA358}" srcOrd="1" destOrd="0" presId="urn:microsoft.com/office/officeart/2005/8/layout/orgChart1"/>
    <dgm:cxn modelId="{46CF7FB0-F8B8-40B2-8C75-A33DD09FDCF6}" type="presOf" srcId="{5521681B-AEB0-486F-80A1-83BF619ED160}" destId="{D7A0C1E9-0273-44D4-AD38-5B3B369EBF7E}" srcOrd="0" destOrd="0" presId="urn:microsoft.com/office/officeart/2005/8/layout/orgChart1"/>
    <dgm:cxn modelId="{FDC8B1B6-EA19-4AE7-9BFF-3EF0FD7DDAF6}" type="presOf" srcId="{2984F157-75C5-4B3E-BC6B-70F1BF306541}" destId="{11801AF6-1D2C-4E9E-AFA0-EA51C9911167}" srcOrd="0" destOrd="0" presId="urn:microsoft.com/office/officeart/2005/8/layout/orgChart1"/>
    <dgm:cxn modelId="{403521B9-A364-4508-A820-B672600B6B4D}" type="presOf" srcId="{D7CDE5D4-E3DA-4F09-B5F2-24C19832E9B6}" destId="{318DC111-4378-40F7-9780-72B6AE5D53A9}" srcOrd="1" destOrd="0" presId="urn:microsoft.com/office/officeart/2005/8/layout/orgChart1"/>
    <dgm:cxn modelId="{4CDECFBA-B279-4E56-8139-12BAC52FDA23}" type="presOf" srcId="{167CD6DC-BB0B-495E-B360-0BA1F0CF7B34}" destId="{FD636B84-D83C-4F53-91D8-A1573A62B9DD}" srcOrd="0" destOrd="0" presId="urn:microsoft.com/office/officeart/2005/8/layout/orgChart1"/>
    <dgm:cxn modelId="{D5DB17C3-11B3-4081-8306-9E9F8B306689}" srcId="{F8D5BFD5-D9A8-4388-B0B9-092C6F5B5C78}" destId="{2984F157-75C5-4B3E-BC6B-70F1BF306541}" srcOrd="5" destOrd="0" parTransId="{F676AA7F-0B51-4248-AEDD-240C7113025E}" sibTransId="{94D8DD00-B42D-4EFD-931D-C45B06AF6BEB}"/>
    <dgm:cxn modelId="{7DC327C3-87CA-459D-BF52-6E426A7F8C73}" type="presOf" srcId="{AC1D6757-C321-414A-A4F5-4EF62685528B}" destId="{2BC7DB57-1A11-4AA0-AF27-E0E57F23F87B}" srcOrd="0" destOrd="0" presId="urn:microsoft.com/office/officeart/2005/8/layout/orgChart1"/>
    <dgm:cxn modelId="{BE0E93C4-3F62-46F4-A2FE-CA4151A7E1FE}" type="presOf" srcId="{CAA6E87F-D2FE-43D5-A828-9A1E13A93194}" destId="{1AE4966E-C07E-41C2-89BC-63796395829E}" srcOrd="1" destOrd="0" presId="urn:microsoft.com/office/officeart/2005/8/layout/orgChart1"/>
    <dgm:cxn modelId="{F6CF97C6-BBAF-4FC5-ADDA-E68AC15A9AF2}" srcId="{167CD6DC-BB0B-495E-B360-0BA1F0CF7B34}" destId="{CAA6E87F-D2FE-43D5-A828-9A1E13A93194}" srcOrd="0" destOrd="0" parTransId="{73EDA5E3-5D0C-4849-94A9-A032AC87C2C2}" sibTransId="{6C16A77A-482D-46AD-9D03-5EBFBC4899FF}"/>
    <dgm:cxn modelId="{1F6E5BCD-939B-4198-94EA-0D4BD84368C9}" type="presOf" srcId="{9080A306-3CCC-42FF-A197-09025FEFBBE4}" destId="{04680A8C-BD60-4CC7-AF91-13C32A209FAF}" srcOrd="0" destOrd="0" presId="urn:microsoft.com/office/officeart/2005/8/layout/orgChart1"/>
    <dgm:cxn modelId="{7753F9D5-F0A8-4F97-B341-AE8D93C77496}" type="presOf" srcId="{F8D5BFD5-D9A8-4388-B0B9-092C6F5B5C78}" destId="{57D5D92E-0B03-4E27-A100-2F3BC875C846}" srcOrd="0" destOrd="0" presId="urn:microsoft.com/office/officeart/2005/8/layout/orgChart1"/>
    <dgm:cxn modelId="{ED3168D8-8170-4E31-8621-12142D8E5939}" type="presOf" srcId="{20FE8A43-1487-4111-8A33-A689C855025A}" destId="{F7C385FD-8438-457B-8ADB-9B8D6BCE7C27}" srcOrd="0" destOrd="0" presId="urn:microsoft.com/office/officeart/2005/8/layout/orgChart1"/>
    <dgm:cxn modelId="{67DC41DD-F5EE-4F64-83FD-3DD0B3F0D549}" type="presOf" srcId="{2984F157-75C5-4B3E-BC6B-70F1BF306541}" destId="{642782D8-0CA8-4182-B110-802101C606F9}" srcOrd="1" destOrd="0" presId="urn:microsoft.com/office/officeart/2005/8/layout/orgChart1"/>
    <dgm:cxn modelId="{69534BDD-3478-4550-9603-F6AA40B63B09}" type="presOf" srcId="{F676AA7F-0B51-4248-AEDD-240C7113025E}" destId="{710036D0-66DD-47AF-82FD-11EFECC3A869}" srcOrd="0" destOrd="0" presId="urn:microsoft.com/office/officeart/2005/8/layout/orgChart1"/>
    <dgm:cxn modelId="{0F1308E1-A2F9-4D5B-B859-A46284E7D90E}" type="presOf" srcId="{CAA6E87F-D2FE-43D5-A828-9A1E13A93194}" destId="{A625CD2D-8B51-4891-BAA9-5E8E37C7D7B2}" srcOrd="0" destOrd="0" presId="urn:microsoft.com/office/officeart/2005/8/layout/orgChart1"/>
    <dgm:cxn modelId="{03B73FF0-B4AB-4714-B594-3A7A8E64455B}" type="presOf" srcId="{69D79BA2-7073-4B4C-9DD8-B90745A5F6AE}" destId="{B20CFCDB-22FA-4418-A46D-A5AB839C0423}" srcOrd="0" destOrd="0" presId="urn:microsoft.com/office/officeart/2005/8/layout/orgChart1"/>
    <dgm:cxn modelId="{33C545F0-B547-4E6F-8E7E-A0CD81F92DA4}" srcId="{F8D5BFD5-D9A8-4388-B0B9-092C6F5B5C78}" destId="{1A9AFCEC-8194-4BB4-8901-9AD4E193AD6D}" srcOrd="3" destOrd="0" parTransId="{29804FAD-30E5-4FC5-B167-A812CF43F8AB}" sibTransId="{AA1B7BBF-C901-42D9-BDD0-36FC46148D45}"/>
    <dgm:cxn modelId="{35612DF6-8CD6-48D8-9BDF-9C15D3B047B0}" srcId="{167CD6DC-BB0B-495E-B360-0BA1F0CF7B34}" destId="{9080A306-3CCC-42FF-A197-09025FEFBBE4}" srcOrd="1" destOrd="0" parTransId="{56079CD2-EC5F-42BF-A8FD-E03B56AF3399}" sibTransId="{E00042BB-BA7B-4EA8-9253-8BFB14958440}"/>
    <dgm:cxn modelId="{0BACB6F6-EE41-4391-A367-F2B5CC41044C}" type="presOf" srcId="{56079CD2-EC5F-42BF-A8FD-E03B56AF3399}" destId="{1C0B10E1-5A9B-42AF-8159-20B8A9C8A2B6}" srcOrd="0" destOrd="0" presId="urn:microsoft.com/office/officeart/2005/8/layout/orgChart1"/>
    <dgm:cxn modelId="{D8EB3D91-437E-434B-B673-B11B8ECB79BD}" type="presParOf" srcId="{2BC7DB57-1A11-4AA0-AF27-E0E57F23F87B}" destId="{832033C1-7F4F-4C60-AD19-5C9E0DD280C3}" srcOrd="0" destOrd="0" presId="urn:microsoft.com/office/officeart/2005/8/layout/orgChart1"/>
    <dgm:cxn modelId="{6A9A61FD-7A9C-4F0A-AF02-15E329181639}" type="presParOf" srcId="{832033C1-7F4F-4C60-AD19-5C9E0DD280C3}" destId="{175812CF-E7A5-4553-9940-66B8E8E5FFE1}" srcOrd="0" destOrd="0" presId="urn:microsoft.com/office/officeart/2005/8/layout/orgChart1"/>
    <dgm:cxn modelId="{4A551C0F-F1F0-44DC-9EFC-75582434234D}" type="presParOf" srcId="{175812CF-E7A5-4553-9940-66B8E8E5FFE1}" destId="{F7C385FD-8438-457B-8ADB-9B8D6BCE7C27}" srcOrd="0" destOrd="0" presId="urn:microsoft.com/office/officeart/2005/8/layout/orgChart1"/>
    <dgm:cxn modelId="{A8A3FBEA-2065-4B45-9AAD-D1B758AC9F80}" type="presParOf" srcId="{175812CF-E7A5-4553-9940-66B8E8E5FFE1}" destId="{213FD0EC-18B0-4658-BABB-253232D9C446}" srcOrd="1" destOrd="0" presId="urn:microsoft.com/office/officeart/2005/8/layout/orgChart1"/>
    <dgm:cxn modelId="{05726246-E8B7-440B-9589-7BDC1A9258D3}" type="presParOf" srcId="{832033C1-7F4F-4C60-AD19-5C9E0DD280C3}" destId="{ECBDE6F1-1170-4794-A85A-19D301414321}" srcOrd="1" destOrd="0" presId="urn:microsoft.com/office/officeart/2005/8/layout/orgChart1"/>
    <dgm:cxn modelId="{05D258E3-56D4-4D6C-BDCF-B9F60EA52CC2}" type="presParOf" srcId="{ECBDE6F1-1170-4794-A85A-19D301414321}" destId="{352F3AFF-93C0-4878-B278-693CA3B361BA}" srcOrd="0" destOrd="0" presId="urn:microsoft.com/office/officeart/2005/8/layout/orgChart1"/>
    <dgm:cxn modelId="{A6CB6A54-3F83-4FEC-80EE-906928B10BDB}" type="presParOf" srcId="{ECBDE6F1-1170-4794-A85A-19D301414321}" destId="{3A0EC084-AD87-45D9-9784-3DD4F1069E3C}" srcOrd="1" destOrd="0" presId="urn:microsoft.com/office/officeart/2005/8/layout/orgChart1"/>
    <dgm:cxn modelId="{38E8D0FC-DA42-4D7A-A049-17DA392559E4}" type="presParOf" srcId="{3A0EC084-AD87-45D9-9784-3DD4F1069E3C}" destId="{197C46DA-1DB8-4166-A06E-6DC1F6834773}" srcOrd="0" destOrd="0" presId="urn:microsoft.com/office/officeart/2005/8/layout/orgChart1"/>
    <dgm:cxn modelId="{7A39A6A9-FAA8-4C6B-958F-152A1C1687FA}" type="presParOf" srcId="{197C46DA-1DB8-4166-A06E-6DC1F6834773}" destId="{89B0B1EA-C4F8-44DC-996B-E0FBD26C229A}" srcOrd="0" destOrd="0" presId="urn:microsoft.com/office/officeart/2005/8/layout/orgChart1"/>
    <dgm:cxn modelId="{89DFD886-7DF5-441A-9BFA-A869F87D58CB}" type="presParOf" srcId="{197C46DA-1DB8-4166-A06E-6DC1F6834773}" destId="{318DC111-4378-40F7-9780-72B6AE5D53A9}" srcOrd="1" destOrd="0" presId="urn:microsoft.com/office/officeart/2005/8/layout/orgChart1"/>
    <dgm:cxn modelId="{CF13DE96-079F-4FA9-B004-8135210C25A3}" type="presParOf" srcId="{3A0EC084-AD87-45D9-9784-3DD4F1069E3C}" destId="{2626D58D-6F52-400A-B954-BBE03FFB22B2}" srcOrd="1" destOrd="0" presId="urn:microsoft.com/office/officeart/2005/8/layout/orgChart1"/>
    <dgm:cxn modelId="{29D77EC9-776A-41B5-9838-F714933989BF}" type="presParOf" srcId="{2626D58D-6F52-400A-B954-BBE03FFB22B2}" destId="{91AB097F-4D3C-4D48-A9C1-482BF5796337}" srcOrd="0" destOrd="0" presId="urn:microsoft.com/office/officeart/2005/8/layout/orgChart1"/>
    <dgm:cxn modelId="{5DDF9AB6-451B-4C10-8E27-EED5958C8EA3}" type="presParOf" srcId="{2626D58D-6F52-400A-B954-BBE03FFB22B2}" destId="{410556CB-16AC-4457-8499-DE0679EADACA}" srcOrd="1" destOrd="0" presId="urn:microsoft.com/office/officeart/2005/8/layout/orgChart1"/>
    <dgm:cxn modelId="{99B7AADD-57BC-4004-9D17-16A9A6CD98BE}" type="presParOf" srcId="{410556CB-16AC-4457-8499-DE0679EADACA}" destId="{D63D48ED-1544-4C94-8C42-9AC4CEA00111}" srcOrd="0" destOrd="0" presId="urn:microsoft.com/office/officeart/2005/8/layout/orgChart1"/>
    <dgm:cxn modelId="{34552C22-C64C-43E6-8D92-4CA8401A085C}" type="presParOf" srcId="{D63D48ED-1544-4C94-8C42-9AC4CEA00111}" destId="{57D5D92E-0B03-4E27-A100-2F3BC875C846}" srcOrd="0" destOrd="0" presId="urn:microsoft.com/office/officeart/2005/8/layout/orgChart1"/>
    <dgm:cxn modelId="{4F8FC57E-C4E2-4DD3-98D2-B48072CDBCDA}" type="presParOf" srcId="{D63D48ED-1544-4C94-8C42-9AC4CEA00111}" destId="{DAD6F857-F723-4E0E-96B7-4B0526FFAC8E}" srcOrd="1" destOrd="0" presId="urn:microsoft.com/office/officeart/2005/8/layout/orgChart1"/>
    <dgm:cxn modelId="{54DD1533-0616-486C-8198-548C6CE55E04}" type="presParOf" srcId="{410556CB-16AC-4457-8499-DE0679EADACA}" destId="{E4296C96-F74D-4E78-A5FC-AD634E080E51}" srcOrd="1" destOrd="0" presId="urn:microsoft.com/office/officeart/2005/8/layout/orgChart1"/>
    <dgm:cxn modelId="{3E13B727-9DF0-49F6-A6FD-AEDA5DB70205}" type="presParOf" srcId="{E4296C96-F74D-4E78-A5FC-AD634E080E51}" destId="{D7A0C1E9-0273-44D4-AD38-5B3B369EBF7E}" srcOrd="0" destOrd="0" presId="urn:microsoft.com/office/officeart/2005/8/layout/orgChart1"/>
    <dgm:cxn modelId="{E853ACE0-4B92-4EC3-B7C6-737E66AC3A76}" type="presParOf" srcId="{E4296C96-F74D-4E78-A5FC-AD634E080E51}" destId="{6256F06F-1641-432D-8425-8A7B71CE8A76}" srcOrd="1" destOrd="0" presId="urn:microsoft.com/office/officeart/2005/8/layout/orgChart1"/>
    <dgm:cxn modelId="{DBB5372F-1AD7-47FF-B7CF-4F20D6CAE761}" type="presParOf" srcId="{6256F06F-1641-432D-8425-8A7B71CE8A76}" destId="{6AA113DD-79E6-4CFB-8C23-DF56D7B8CA56}" srcOrd="0" destOrd="0" presId="urn:microsoft.com/office/officeart/2005/8/layout/orgChart1"/>
    <dgm:cxn modelId="{5D14D9AB-6FE2-4FF1-A0F1-506FCAA162FD}" type="presParOf" srcId="{6AA113DD-79E6-4CFB-8C23-DF56D7B8CA56}" destId="{C914EEEB-E5C3-47C4-9D63-D1EE7B602362}" srcOrd="0" destOrd="0" presId="urn:microsoft.com/office/officeart/2005/8/layout/orgChart1"/>
    <dgm:cxn modelId="{CFD5EC3F-7E3E-4331-94CB-720E08D6DD35}" type="presParOf" srcId="{6AA113DD-79E6-4CFB-8C23-DF56D7B8CA56}" destId="{83796D82-C5F1-4029-94FF-57FAE5F37238}" srcOrd="1" destOrd="0" presId="urn:microsoft.com/office/officeart/2005/8/layout/orgChart1"/>
    <dgm:cxn modelId="{187433AD-11F8-4BA6-B9D3-02EF002BD34B}" type="presParOf" srcId="{6256F06F-1641-432D-8425-8A7B71CE8A76}" destId="{FE05D50B-A7A7-4705-9DFF-CF5559782E62}" srcOrd="1" destOrd="0" presId="urn:microsoft.com/office/officeart/2005/8/layout/orgChart1"/>
    <dgm:cxn modelId="{D670F72D-378C-41D0-B212-2A57435805E5}" type="presParOf" srcId="{6256F06F-1641-432D-8425-8A7B71CE8A76}" destId="{85C66D6B-EBDC-4755-9838-8B5CAE02520B}" srcOrd="2" destOrd="0" presId="urn:microsoft.com/office/officeart/2005/8/layout/orgChart1"/>
    <dgm:cxn modelId="{2397BF19-7713-4385-A356-86EAA6FA6298}" type="presParOf" srcId="{E4296C96-F74D-4E78-A5FC-AD634E080E51}" destId="{9D6D569C-92D6-492A-B667-71ABE7BDE232}" srcOrd="2" destOrd="0" presId="urn:microsoft.com/office/officeart/2005/8/layout/orgChart1"/>
    <dgm:cxn modelId="{D235E66A-99CE-4B7A-8A15-2E97258F8761}" type="presParOf" srcId="{E4296C96-F74D-4E78-A5FC-AD634E080E51}" destId="{3A01E634-BBFA-4D4D-A616-80897331F82C}" srcOrd="3" destOrd="0" presId="urn:microsoft.com/office/officeart/2005/8/layout/orgChart1"/>
    <dgm:cxn modelId="{ABEEAB03-3FD8-46D9-AFCD-1ED3D2951264}" type="presParOf" srcId="{3A01E634-BBFA-4D4D-A616-80897331F82C}" destId="{593EAD27-7157-4AC6-A1C6-9A0A95A1B344}" srcOrd="0" destOrd="0" presId="urn:microsoft.com/office/officeart/2005/8/layout/orgChart1"/>
    <dgm:cxn modelId="{769A2AC7-CBC7-44D6-82D1-5F608FD831DF}" type="presParOf" srcId="{593EAD27-7157-4AC6-A1C6-9A0A95A1B344}" destId="{FD636B84-D83C-4F53-91D8-A1573A62B9DD}" srcOrd="0" destOrd="0" presId="urn:microsoft.com/office/officeart/2005/8/layout/orgChart1"/>
    <dgm:cxn modelId="{6922FD71-0C87-4A40-8028-5B7E2172F235}" type="presParOf" srcId="{593EAD27-7157-4AC6-A1C6-9A0A95A1B344}" destId="{80CA78CD-4F6D-4896-85D4-260230E26835}" srcOrd="1" destOrd="0" presId="urn:microsoft.com/office/officeart/2005/8/layout/orgChart1"/>
    <dgm:cxn modelId="{6D3339D9-FA9D-4831-BEE3-BE552D607270}" type="presParOf" srcId="{3A01E634-BBFA-4D4D-A616-80897331F82C}" destId="{A6E45875-CC02-457C-99B2-3F97A461C478}" srcOrd="1" destOrd="0" presId="urn:microsoft.com/office/officeart/2005/8/layout/orgChart1"/>
    <dgm:cxn modelId="{FA273A4C-BE3C-4A91-B43A-7E6133D8A135}" type="presParOf" srcId="{A6E45875-CC02-457C-99B2-3F97A461C478}" destId="{3391F748-52F6-42D4-B8C8-9CBA29405065}" srcOrd="0" destOrd="0" presId="urn:microsoft.com/office/officeart/2005/8/layout/orgChart1"/>
    <dgm:cxn modelId="{D4C7F4C0-BA56-4E8C-B437-B54C20BB5243}" type="presParOf" srcId="{A6E45875-CC02-457C-99B2-3F97A461C478}" destId="{5DC8471C-4F69-4CD6-ABE2-8491ECBEFAAA}" srcOrd="1" destOrd="0" presId="urn:microsoft.com/office/officeart/2005/8/layout/orgChart1"/>
    <dgm:cxn modelId="{024A9AFD-2AC4-41FE-ADE1-F9D4FB642426}" type="presParOf" srcId="{5DC8471C-4F69-4CD6-ABE2-8491ECBEFAAA}" destId="{6C567C16-FF3C-4526-8911-AB1073CE95A8}" srcOrd="0" destOrd="0" presId="urn:microsoft.com/office/officeart/2005/8/layout/orgChart1"/>
    <dgm:cxn modelId="{9A49E324-E2AF-429A-97B8-D65F325862C2}" type="presParOf" srcId="{6C567C16-FF3C-4526-8911-AB1073CE95A8}" destId="{A625CD2D-8B51-4891-BAA9-5E8E37C7D7B2}" srcOrd="0" destOrd="0" presId="urn:microsoft.com/office/officeart/2005/8/layout/orgChart1"/>
    <dgm:cxn modelId="{7ADB5D34-B03C-424F-9E0C-A19DEF0FDC82}" type="presParOf" srcId="{6C567C16-FF3C-4526-8911-AB1073CE95A8}" destId="{1AE4966E-C07E-41C2-89BC-63796395829E}" srcOrd="1" destOrd="0" presId="urn:microsoft.com/office/officeart/2005/8/layout/orgChart1"/>
    <dgm:cxn modelId="{E50E2812-0525-4573-ACAC-0246B094903B}" type="presParOf" srcId="{5DC8471C-4F69-4CD6-ABE2-8491ECBEFAAA}" destId="{CBE7528D-CD42-4978-B32E-B30D93D24FAF}" srcOrd="1" destOrd="0" presId="urn:microsoft.com/office/officeart/2005/8/layout/orgChart1"/>
    <dgm:cxn modelId="{500CCA48-A982-4247-9DBF-4415937D9976}" type="presParOf" srcId="{5DC8471C-4F69-4CD6-ABE2-8491ECBEFAAA}" destId="{77A92454-069C-4160-863A-886382CACE5E}" srcOrd="2" destOrd="0" presId="urn:microsoft.com/office/officeart/2005/8/layout/orgChart1"/>
    <dgm:cxn modelId="{7DCBBF22-D6C7-426A-AF3F-CE6F88B33C1C}" type="presParOf" srcId="{A6E45875-CC02-457C-99B2-3F97A461C478}" destId="{1C0B10E1-5A9B-42AF-8159-20B8A9C8A2B6}" srcOrd="2" destOrd="0" presId="urn:microsoft.com/office/officeart/2005/8/layout/orgChart1"/>
    <dgm:cxn modelId="{A561FB44-CF83-4B12-B68A-44BDC4E0B0D6}" type="presParOf" srcId="{A6E45875-CC02-457C-99B2-3F97A461C478}" destId="{3DFD49A0-6CB1-4F04-A81A-1F198F2419DF}" srcOrd="3" destOrd="0" presId="urn:microsoft.com/office/officeart/2005/8/layout/orgChart1"/>
    <dgm:cxn modelId="{7C62A667-AAB4-46E5-B7B7-D85D67EE2108}" type="presParOf" srcId="{3DFD49A0-6CB1-4F04-A81A-1F198F2419DF}" destId="{E22920C9-89A2-415A-B68C-D4E4CD7F83EA}" srcOrd="0" destOrd="0" presId="urn:microsoft.com/office/officeart/2005/8/layout/orgChart1"/>
    <dgm:cxn modelId="{DFB5E5E1-509F-49E1-8546-2B64FBE83D19}" type="presParOf" srcId="{E22920C9-89A2-415A-B68C-D4E4CD7F83EA}" destId="{04680A8C-BD60-4CC7-AF91-13C32A209FAF}" srcOrd="0" destOrd="0" presId="urn:microsoft.com/office/officeart/2005/8/layout/orgChart1"/>
    <dgm:cxn modelId="{43EC1D06-31A8-4D16-B50B-5E3B56917B02}" type="presParOf" srcId="{E22920C9-89A2-415A-B68C-D4E4CD7F83EA}" destId="{5DACC5F7-A680-4C5F-8056-8D927C138622}" srcOrd="1" destOrd="0" presId="urn:microsoft.com/office/officeart/2005/8/layout/orgChart1"/>
    <dgm:cxn modelId="{97B2117A-0D68-46A2-94AB-E5410B1C4348}" type="presParOf" srcId="{3DFD49A0-6CB1-4F04-A81A-1F198F2419DF}" destId="{172F7EC3-C4E6-43C8-8010-219FC626C94E}" srcOrd="1" destOrd="0" presId="urn:microsoft.com/office/officeart/2005/8/layout/orgChart1"/>
    <dgm:cxn modelId="{EBFB5CF1-8C68-404F-B2C2-F0AD65268661}" type="presParOf" srcId="{3DFD49A0-6CB1-4F04-A81A-1F198F2419DF}" destId="{50A9BEE7-D491-4304-B32A-D5AA8F7FD484}" srcOrd="2" destOrd="0" presId="urn:microsoft.com/office/officeart/2005/8/layout/orgChart1"/>
    <dgm:cxn modelId="{8BD5E5BD-C1C3-405A-884B-09A0BA7879A0}" type="presParOf" srcId="{3A01E634-BBFA-4D4D-A616-80897331F82C}" destId="{992513EB-0152-4C85-A200-37DB0F3C404E}" srcOrd="2" destOrd="0" presId="urn:microsoft.com/office/officeart/2005/8/layout/orgChart1"/>
    <dgm:cxn modelId="{5EADD9F5-A4F7-44A2-97E4-DF5E2C38288C}" type="presParOf" srcId="{E4296C96-F74D-4E78-A5FC-AD634E080E51}" destId="{D25D8CA1-5E11-4385-99D0-429B5E3BA2F8}" srcOrd="4" destOrd="0" presId="urn:microsoft.com/office/officeart/2005/8/layout/orgChart1"/>
    <dgm:cxn modelId="{7400DAC5-BA77-4152-B9EF-EC9ECA44B7CC}" type="presParOf" srcId="{E4296C96-F74D-4E78-A5FC-AD634E080E51}" destId="{0F6146D7-3C59-46A5-BACE-6B38FDF1125C}" srcOrd="5" destOrd="0" presId="urn:microsoft.com/office/officeart/2005/8/layout/orgChart1"/>
    <dgm:cxn modelId="{7533D89E-472B-4E31-94AC-0927DB486325}" type="presParOf" srcId="{0F6146D7-3C59-46A5-BACE-6B38FDF1125C}" destId="{5227938B-A72E-455B-9480-13833F1A7BE7}" srcOrd="0" destOrd="0" presId="urn:microsoft.com/office/officeart/2005/8/layout/orgChart1"/>
    <dgm:cxn modelId="{15832CFD-6FB4-4BA9-B623-BDAA250F0D27}" type="presParOf" srcId="{5227938B-A72E-455B-9480-13833F1A7BE7}" destId="{B20CFCDB-22FA-4418-A46D-A5AB839C0423}" srcOrd="0" destOrd="0" presId="urn:microsoft.com/office/officeart/2005/8/layout/orgChart1"/>
    <dgm:cxn modelId="{FA42648D-CF5E-4B1A-B5F5-FB8CB704A55D}" type="presParOf" srcId="{5227938B-A72E-455B-9480-13833F1A7BE7}" destId="{72A85589-BCC3-4C14-BE8D-615980770210}" srcOrd="1" destOrd="0" presId="urn:microsoft.com/office/officeart/2005/8/layout/orgChart1"/>
    <dgm:cxn modelId="{0F32991E-C951-4F3E-B633-BD4D83786BCF}" type="presParOf" srcId="{0F6146D7-3C59-46A5-BACE-6B38FDF1125C}" destId="{C67F7F10-BD78-45AA-A520-14CD911FC845}" srcOrd="1" destOrd="0" presId="urn:microsoft.com/office/officeart/2005/8/layout/orgChart1"/>
    <dgm:cxn modelId="{60CCCDA8-E7E8-4C37-9808-4C3561CF1ABA}" type="presParOf" srcId="{0F6146D7-3C59-46A5-BACE-6B38FDF1125C}" destId="{9ECD9A25-C6AD-4FDC-A5CD-98BCF79ACBCE}" srcOrd="2" destOrd="0" presId="urn:microsoft.com/office/officeart/2005/8/layout/orgChart1"/>
    <dgm:cxn modelId="{8764E7A9-36E3-4B16-A573-3849D905E3BE}" type="presParOf" srcId="{E4296C96-F74D-4E78-A5FC-AD634E080E51}" destId="{A53E2460-8E11-43AD-BFD8-AA5B322E8C32}" srcOrd="6" destOrd="0" presId="urn:microsoft.com/office/officeart/2005/8/layout/orgChart1"/>
    <dgm:cxn modelId="{7470D11B-60A1-4FAC-9EEC-6816BA6657CE}" type="presParOf" srcId="{E4296C96-F74D-4E78-A5FC-AD634E080E51}" destId="{93BECED1-1C5D-4A07-BD52-3DFEED752FBA}" srcOrd="7" destOrd="0" presId="urn:microsoft.com/office/officeart/2005/8/layout/orgChart1"/>
    <dgm:cxn modelId="{C1C146E7-784A-45BF-B24C-1B543C1302C9}" type="presParOf" srcId="{93BECED1-1C5D-4A07-BD52-3DFEED752FBA}" destId="{18801536-9BE9-4345-9C64-EBAC65CFFDA2}" srcOrd="0" destOrd="0" presId="urn:microsoft.com/office/officeart/2005/8/layout/orgChart1"/>
    <dgm:cxn modelId="{14A6CBD2-1C75-430B-B208-7EF99CDA3544}" type="presParOf" srcId="{18801536-9BE9-4345-9C64-EBAC65CFFDA2}" destId="{77153ED7-7354-4FDC-8B4C-3C0BC74FD00D}" srcOrd="0" destOrd="0" presId="urn:microsoft.com/office/officeart/2005/8/layout/orgChart1"/>
    <dgm:cxn modelId="{527632EC-C1A1-4447-9275-51DB656DDE29}" type="presParOf" srcId="{18801536-9BE9-4345-9C64-EBAC65CFFDA2}" destId="{5ED48ACD-9D2D-4D4E-8CCA-6FBBBFDEA358}" srcOrd="1" destOrd="0" presId="urn:microsoft.com/office/officeart/2005/8/layout/orgChart1"/>
    <dgm:cxn modelId="{6AA69CC8-CCB2-4E61-9DB3-6AA31AF001AE}" type="presParOf" srcId="{93BECED1-1C5D-4A07-BD52-3DFEED752FBA}" destId="{A26DF78F-3D7A-4BAC-8982-EB566B7FB811}" srcOrd="1" destOrd="0" presId="urn:microsoft.com/office/officeart/2005/8/layout/orgChart1"/>
    <dgm:cxn modelId="{3A485DD5-F37B-4664-AE6A-8ACF0D843D2B}" type="presParOf" srcId="{93BECED1-1C5D-4A07-BD52-3DFEED752FBA}" destId="{BAB02822-6821-4326-A06C-17A2E0B01518}" srcOrd="2" destOrd="0" presId="urn:microsoft.com/office/officeart/2005/8/layout/orgChart1"/>
    <dgm:cxn modelId="{D99CFBCE-DAC9-408C-BE8E-63EF93351FC4}" type="presParOf" srcId="{E4296C96-F74D-4E78-A5FC-AD634E080E51}" destId="{D670906D-004B-4056-A5A9-FC37A0ADEA83}" srcOrd="8" destOrd="0" presId="urn:microsoft.com/office/officeart/2005/8/layout/orgChart1"/>
    <dgm:cxn modelId="{D816726B-3630-4C4F-AFE6-B29328EBF9DF}" type="presParOf" srcId="{E4296C96-F74D-4E78-A5FC-AD634E080E51}" destId="{9976DF72-24CE-46B9-8DC7-CD2B2B1B69B6}" srcOrd="9" destOrd="0" presId="urn:microsoft.com/office/officeart/2005/8/layout/orgChart1"/>
    <dgm:cxn modelId="{6978D299-222A-4DDE-9312-2E77A289B315}" type="presParOf" srcId="{9976DF72-24CE-46B9-8DC7-CD2B2B1B69B6}" destId="{A8BCD6C2-3FCD-45E3-B3BC-2AA4AC4E4335}" srcOrd="0" destOrd="0" presId="urn:microsoft.com/office/officeart/2005/8/layout/orgChart1"/>
    <dgm:cxn modelId="{7F21CED4-3D9C-4813-9564-861287BA6969}" type="presParOf" srcId="{A8BCD6C2-3FCD-45E3-B3BC-2AA4AC4E4335}" destId="{51AB05CF-0193-442B-B406-D5D0BB07458E}" srcOrd="0" destOrd="0" presId="urn:microsoft.com/office/officeart/2005/8/layout/orgChart1"/>
    <dgm:cxn modelId="{47C0F43A-2FB3-4085-8386-DD076726088C}" type="presParOf" srcId="{A8BCD6C2-3FCD-45E3-B3BC-2AA4AC4E4335}" destId="{664C8508-A874-4C5C-899E-521C66A767AA}" srcOrd="1" destOrd="0" presId="urn:microsoft.com/office/officeart/2005/8/layout/orgChart1"/>
    <dgm:cxn modelId="{3CDDBC61-108D-4E1F-BEA3-6F82E4001ED0}" type="presParOf" srcId="{9976DF72-24CE-46B9-8DC7-CD2B2B1B69B6}" destId="{4479D24A-33B1-476E-853F-3744999ECC78}" srcOrd="1" destOrd="0" presId="urn:microsoft.com/office/officeart/2005/8/layout/orgChart1"/>
    <dgm:cxn modelId="{21A09F0D-D1B4-4A58-8D8D-385A2D602086}" type="presParOf" srcId="{9976DF72-24CE-46B9-8DC7-CD2B2B1B69B6}" destId="{5C3417BC-D9C0-4401-9AEB-85ACDA520060}" srcOrd="2" destOrd="0" presId="urn:microsoft.com/office/officeart/2005/8/layout/orgChart1"/>
    <dgm:cxn modelId="{E3A2F2B4-6FF8-47FB-8A21-F14832CCE162}" type="presParOf" srcId="{E4296C96-F74D-4E78-A5FC-AD634E080E51}" destId="{710036D0-66DD-47AF-82FD-11EFECC3A869}" srcOrd="10" destOrd="0" presId="urn:microsoft.com/office/officeart/2005/8/layout/orgChart1"/>
    <dgm:cxn modelId="{B76981E0-00B9-449C-A422-2501EA825F5C}" type="presParOf" srcId="{E4296C96-F74D-4E78-A5FC-AD634E080E51}" destId="{D9740062-87D5-4594-AD50-38FD6FD4B6D4}" srcOrd="11" destOrd="0" presId="urn:microsoft.com/office/officeart/2005/8/layout/orgChart1"/>
    <dgm:cxn modelId="{0377E6FE-53E5-47DD-B3BB-9FA484DC0223}" type="presParOf" srcId="{D9740062-87D5-4594-AD50-38FD6FD4B6D4}" destId="{0ED14B96-EA93-418F-B8FF-920BB5037885}" srcOrd="0" destOrd="0" presId="urn:microsoft.com/office/officeart/2005/8/layout/orgChart1"/>
    <dgm:cxn modelId="{92F30312-F8D3-4304-9E84-B20BC3DBCB52}" type="presParOf" srcId="{0ED14B96-EA93-418F-B8FF-920BB5037885}" destId="{11801AF6-1D2C-4E9E-AFA0-EA51C9911167}" srcOrd="0" destOrd="0" presId="urn:microsoft.com/office/officeart/2005/8/layout/orgChart1"/>
    <dgm:cxn modelId="{C875C9D6-A76B-4819-9C10-22875633FAA7}" type="presParOf" srcId="{0ED14B96-EA93-418F-B8FF-920BB5037885}" destId="{642782D8-0CA8-4182-B110-802101C606F9}" srcOrd="1" destOrd="0" presId="urn:microsoft.com/office/officeart/2005/8/layout/orgChart1"/>
    <dgm:cxn modelId="{353255DC-1318-4621-B30A-6665AC5D1E7C}" type="presParOf" srcId="{D9740062-87D5-4594-AD50-38FD6FD4B6D4}" destId="{1F7CBA29-1745-47E9-972A-4B1D550AC576}" srcOrd="1" destOrd="0" presId="urn:microsoft.com/office/officeart/2005/8/layout/orgChart1"/>
    <dgm:cxn modelId="{F51FF3C4-A9AE-4685-81F4-5A4228BE5228}" type="presParOf" srcId="{D9740062-87D5-4594-AD50-38FD6FD4B6D4}" destId="{84052B49-9BBF-416B-A6ED-5A6E25B487E6}" srcOrd="2" destOrd="0" presId="urn:microsoft.com/office/officeart/2005/8/layout/orgChart1"/>
    <dgm:cxn modelId="{CDF73508-0F4A-4420-9BF4-52B0471E7B50}" type="presParOf" srcId="{410556CB-16AC-4457-8499-DE0679EADACA}" destId="{9DAF2AD6-224F-4355-89A8-CDD60257D54D}" srcOrd="2" destOrd="0" presId="urn:microsoft.com/office/officeart/2005/8/layout/orgChart1"/>
    <dgm:cxn modelId="{2CA13D08-25DD-4891-BEC6-3E182C4268F9}" type="presParOf" srcId="{3A0EC084-AD87-45D9-9784-3DD4F1069E3C}" destId="{21D1A745-43BC-4328-B6D3-CAF1DB60DDC6}" srcOrd="2" destOrd="0" presId="urn:microsoft.com/office/officeart/2005/8/layout/orgChart1"/>
    <dgm:cxn modelId="{C1CD61D2-5AAC-44E6-8396-F85F65900223}" type="presParOf" srcId="{832033C1-7F4F-4C60-AD19-5C9E0DD280C3}" destId="{D8A4D204-6B37-4304-BFFA-404984737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AD6559-6879-4BA9-906C-D2CE9996B4D5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83C5FCC-A150-4B9A-B0E0-1150D9E4AF43}">
      <dgm:prSet custT="1"/>
      <dgm:spPr/>
      <dgm:t>
        <a:bodyPr/>
        <a:lstStyle/>
        <a:p>
          <a:r>
            <a:rPr lang="pt-BR" sz="1400" dirty="0"/>
            <a:t>Estes são os principais campos que devem ser inseridos</a:t>
          </a:r>
          <a:endParaRPr lang="en-US" sz="1400" dirty="0"/>
        </a:p>
      </dgm:t>
    </dgm:pt>
    <dgm:pt modelId="{61F6022A-D284-4C4F-B880-46D757DB4190}" type="parTrans" cxnId="{6AE6A47C-B54E-47B2-8CB3-59EFF0A3B14D}">
      <dgm:prSet/>
      <dgm:spPr/>
      <dgm:t>
        <a:bodyPr/>
        <a:lstStyle/>
        <a:p>
          <a:endParaRPr lang="en-US"/>
        </a:p>
      </dgm:t>
    </dgm:pt>
    <dgm:pt modelId="{0E21244A-FE83-4BD2-A884-D6C7906FF76C}" type="sibTrans" cxnId="{6AE6A47C-B54E-47B2-8CB3-59EFF0A3B14D}">
      <dgm:prSet/>
      <dgm:spPr/>
      <dgm:t>
        <a:bodyPr/>
        <a:lstStyle/>
        <a:p>
          <a:endParaRPr lang="en-US"/>
        </a:p>
      </dgm:t>
    </dgm:pt>
    <dgm:pt modelId="{D06DCCA0-104C-4E2E-A286-020D1C04F006}">
      <dgm:prSet custT="1"/>
      <dgm:spPr/>
      <dgm:t>
        <a:bodyPr/>
        <a:lstStyle/>
        <a:p>
          <a:r>
            <a:rPr lang="fr-CA" sz="1400" dirty="0" err="1"/>
            <a:t>Código</a:t>
          </a:r>
          <a:r>
            <a:rPr lang="fr-CA" sz="1400" dirty="0"/>
            <a:t>,</a:t>
          </a:r>
          <a:endParaRPr lang="en-US" sz="1400" dirty="0"/>
        </a:p>
      </dgm:t>
    </dgm:pt>
    <dgm:pt modelId="{BBBC3A9F-2AF8-41E5-A8CE-1A12CEC08B8B}" type="parTrans" cxnId="{9615905E-BE59-463F-9A81-B85A3E01D996}">
      <dgm:prSet/>
      <dgm:spPr/>
      <dgm:t>
        <a:bodyPr/>
        <a:lstStyle/>
        <a:p>
          <a:endParaRPr lang="fr-CA"/>
        </a:p>
      </dgm:t>
    </dgm:pt>
    <dgm:pt modelId="{0E61BDF9-22AB-42C0-B116-BA3FB864753F}" type="sibTrans" cxnId="{9615905E-BE59-463F-9A81-B85A3E01D996}">
      <dgm:prSet/>
      <dgm:spPr/>
      <dgm:t>
        <a:bodyPr/>
        <a:lstStyle/>
        <a:p>
          <a:endParaRPr lang="fr-CA"/>
        </a:p>
      </dgm:t>
    </dgm:pt>
    <dgm:pt modelId="{9BD6A818-AADF-4E2C-894C-E779073DF5AB}">
      <dgm:prSet custT="1"/>
      <dgm:spPr/>
      <dgm:t>
        <a:bodyPr/>
        <a:lstStyle/>
        <a:p>
          <a:r>
            <a:rPr lang="fr-CA" sz="1400" dirty="0"/>
            <a:t>Título,</a:t>
          </a:r>
        </a:p>
      </dgm:t>
    </dgm:pt>
    <dgm:pt modelId="{4BD06D32-9626-4EFB-B812-AA9C900F9AF2}" type="parTrans" cxnId="{C35DEB81-D64E-42B9-ADE8-0B21DC310FF5}">
      <dgm:prSet/>
      <dgm:spPr/>
      <dgm:t>
        <a:bodyPr/>
        <a:lstStyle/>
        <a:p>
          <a:endParaRPr lang="fr-CA"/>
        </a:p>
      </dgm:t>
    </dgm:pt>
    <dgm:pt modelId="{D897115D-C6E1-4B21-B57D-E29F4C8DB2BF}" type="sibTrans" cxnId="{C35DEB81-D64E-42B9-ADE8-0B21DC310FF5}">
      <dgm:prSet/>
      <dgm:spPr/>
      <dgm:t>
        <a:bodyPr/>
        <a:lstStyle/>
        <a:p>
          <a:endParaRPr lang="fr-CA"/>
        </a:p>
      </dgm:t>
    </dgm:pt>
    <dgm:pt modelId="{68FC1FEA-7D54-4F47-B2F5-47E140872AB3}">
      <dgm:prSet custT="1"/>
      <dgm:spPr/>
      <dgm:t>
        <a:bodyPr/>
        <a:lstStyle/>
        <a:p>
          <a:r>
            <a:rPr lang="fr-CA" sz="1400" dirty="0"/>
            <a:t>Descrição,</a:t>
          </a:r>
        </a:p>
      </dgm:t>
    </dgm:pt>
    <dgm:pt modelId="{2086C624-95A9-4E3A-87DA-26B1EA376A9E}" type="parTrans" cxnId="{2DFCC58E-5119-4618-A3A6-1E60647F2AE9}">
      <dgm:prSet/>
      <dgm:spPr/>
      <dgm:t>
        <a:bodyPr/>
        <a:lstStyle/>
        <a:p>
          <a:endParaRPr lang="fr-CA"/>
        </a:p>
      </dgm:t>
    </dgm:pt>
    <dgm:pt modelId="{E5BB6C29-7DBF-4A99-96E6-AD279695C666}" type="sibTrans" cxnId="{2DFCC58E-5119-4618-A3A6-1E60647F2AE9}">
      <dgm:prSet/>
      <dgm:spPr/>
      <dgm:t>
        <a:bodyPr/>
        <a:lstStyle/>
        <a:p>
          <a:endParaRPr lang="fr-CA"/>
        </a:p>
      </dgm:t>
    </dgm:pt>
    <dgm:pt modelId="{9C8C4BC2-ED22-4C2C-97FA-C60F918E1D54}">
      <dgm:prSet custT="1"/>
      <dgm:spPr/>
      <dgm:t>
        <a:bodyPr/>
        <a:lstStyle/>
        <a:p>
          <a:r>
            <a:rPr lang="pt-BR" sz="1400" dirty="0"/>
            <a:t>Datas de início e término,</a:t>
          </a:r>
          <a:endParaRPr lang="fr-CA" sz="1400" dirty="0"/>
        </a:p>
      </dgm:t>
    </dgm:pt>
    <dgm:pt modelId="{5DA2E2C5-1765-49D9-80B0-9D71362D0F65}" type="parTrans" cxnId="{C9B3478C-A0BE-4463-BDCC-6620FB026741}">
      <dgm:prSet/>
      <dgm:spPr/>
      <dgm:t>
        <a:bodyPr/>
        <a:lstStyle/>
        <a:p>
          <a:endParaRPr lang="fr-CA"/>
        </a:p>
      </dgm:t>
    </dgm:pt>
    <dgm:pt modelId="{7F3F7190-F448-440E-8D75-19753C83DCD2}" type="sibTrans" cxnId="{C9B3478C-A0BE-4463-BDCC-6620FB026741}">
      <dgm:prSet/>
      <dgm:spPr/>
      <dgm:t>
        <a:bodyPr/>
        <a:lstStyle/>
        <a:p>
          <a:endParaRPr lang="fr-CA"/>
        </a:p>
      </dgm:t>
    </dgm:pt>
    <dgm:pt modelId="{BBF8459A-C993-4AB4-912A-5BF16224D97F}">
      <dgm:prSet custT="1"/>
      <dgm:spPr/>
      <dgm:t>
        <a:bodyPr/>
        <a:lstStyle/>
        <a:p>
          <a:r>
            <a:rPr lang="fr-CA" sz="1400" dirty="0"/>
            <a:t>Doença,</a:t>
          </a:r>
        </a:p>
      </dgm:t>
    </dgm:pt>
    <dgm:pt modelId="{E1BD76CE-38FD-4341-AED6-BBF03290574F}" type="parTrans" cxnId="{CAF735BC-9F23-4FD7-80DF-6BD9FAB6419D}">
      <dgm:prSet/>
      <dgm:spPr/>
      <dgm:t>
        <a:bodyPr/>
        <a:lstStyle/>
        <a:p>
          <a:endParaRPr lang="fr-CA"/>
        </a:p>
      </dgm:t>
    </dgm:pt>
    <dgm:pt modelId="{BAB079B4-81CC-491B-B415-1EB33750881A}" type="sibTrans" cxnId="{CAF735BC-9F23-4FD7-80DF-6BD9FAB6419D}">
      <dgm:prSet/>
      <dgm:spPr/>
      <dgm:t>
        <a:bodyPr/>
        <a:lstStyle/>
        <a:p>
          <a:endParaRPr lang="fr-CA"/>
        </a:p>
      </dgm:t>
    </dgm:pt>
    <dgm:pt modelId="{4CD99319-D444-4033-BF8A-683E5D53C46D}">
      <dgm:prSet custT="1"/>
      <dgm:spPr/>
      <dgm:t>
        <a:bodyPr/>
        <a:lstStyle/>
        <a:p>
          <a:r>
            <a:rPr lang="pt-BR" sz="1400" dirty="0"/>
            <a:t>Escritórios de implementação e apoio,</a:t>
          </a:r>
          <a:endParaRPr lang="fr-CA" sz="1400" dirty="0"/>
        </a:p>
      </dgm:t>
    </dgm:pt>
    <dgm:pt modelId="{90E3C394-D707-42A2-A2DD-0151B48031EB}" type="parTrans" cxnId="{E07BE0AE-AEBE-49A2-90B3-9473A1DB2BD7}">
      <dgm:prSet/>
      <dgm:spPr/>
      <dgm:t>
        <a:bodyPr/>
        <a:lstStyle/>
        <a:p>
          <a:endParaRPr lang="fr-CA"/>
        </a:p>
      </dgm:t>
    </dgm:pt>
    <dgm:pt modelId="{CF46E294-EB73-4F30-A2A9-335D4DEAA696}" type="sibTrans" cxnId="{E07BE0AE-AEBE-49A2-90B3-9473A1DB2BD7}">
      <dgm:prSet/>
      <dgm:spPr/>
      <dgm:t>
        <a:bodyPr/>
        <a:lstStyle/>
        <a:p>
          <a:endParaRPr lang="fr-CA"/>
        </a:p>
      </dgm:t>
    </dgm:pt>
    <dgm:pt modelId="{9B4A439D-60CD-4082-BA8C-C2F0EC07AEA7}">
      <dgm:prSet custT="1"/>
      <dgm:spPr/>
      <dgm:t>
        <a:bodyPr/>
        <a:lstStyle/>
        <a:p>
          <a:r>
            <a:rPr lang="pt-BR" sz="1400" dirty="0"/>
            <a:t>Moedas locais e dos doadores.</a:t>
          </a:r>
          <a:endParaRPr lang="fr-CA" sz="1400" dirty="0"/>
        </a:p>
      </dgm:t>
    </dgm:pt>
    <dgm:pt modelId="{465511E0-337E-4FA4-BC73-26586C926A54}" type="parTrans" cxnId="{34F6A0B6-2C10-4C80-BB60-131DFAE048FD}">
      <dgm:prSet/>
      <dgm:spPr/>
      <dgm:t>
        <a:bodyPr/>
        <a:lstStyle/>
        <a:p>
          <a:endParaRPr lang="fr-CA"/>
        </a:p>
      </dgm:t>
    </dgm:pt>
    <dgm:pt modelId="{6CEF4BF4-667D-4C8F-B96E-F4B0825B9E2C}" type="sibTrans" cxnId="{34F6A0B6-2C10-4C80-BB60-131DFAE048FD}">
      <dgm:prSet/>
      <dgm:spPr/>
      <dgm:t>
        <a:bodyPr/>
        <a:lstStyle/>
        <a:p>
          <a:endParaRPr lang="fr-CA"/>
        </a:p>
      </dgm:t>
    </dgm:pt>
    <dgm:pt modelId="{0DF08407-A4FB-4095-B73F-54196E7AC115}">
      <dgm:prSet custT="1"/>
      <dgm:spPr/>
      <dgm:t>
        <a:bodyPr/>
        <a:lstStyle/>
        <a:p>
          <a:r>
            <a:rPr lang="pt-BR" sz="1400" dirty="0"/>
            <a:t>Atividades é onde você pode gerenciar seu DIP</a:t>
          </a:r>
          <a:endParaRPr lang="fr-CA" sz="1400" dirty="0"/>
        </a:p>
      </dgm:t>
    </dgm:pt>
    <dgm:pt modelId="{093B2BAB-42A7-40D8-932B-FDE399C9B5B9}" type="parTrans" cxnId="{8AA1230B-FE5B-46A3-B0BF-27DFFDDB19F6}">
      <dgm:prSet/>
      <dgm:spPr/>
      <dgm:t>
        <a:bodyPr/>
        <a:lstStyle/>
        <a:p>
          <a:endParaRPr lang="fr-CA"/>
        </a:p>
      </dgm:t>
    </dgm:pt>
    <dgm:pt modelId="{6B753373-033D-43D6-BC6C-9333B56AE442}" type="sibTrans" cxnId="{8AA1230B-FE5B-46A3-B0BF-27DFFDDB19F6}">
      <dgm:prSet/>
      <dgm:spPr/>
      <dgm:t>
        <a:bodyPr/>
        <a:lstStyle/>
        <a:p>
          <a:endParaRPr lang="fr-CA"/>
        </a:p>
      </dgm:t>
    </dgm:pt>
    <dgm:pt modelId="{BE75A3D8-2338-45EC-89DF-ABF2B02F1DF3}" type="pres">
      <dgm:prSet presAssocID="{E0AD6559-6879-4BA9-906C-D2CE9996B4D5}" presName="linear" presStyleCnt="0">
        <dgm:presLayoutVars>
          <dgm:dir/>
          <dgm:animLvl val="lvl"/>
          <dgm:resizeHandles val="exact"/>
        </dgm:presLayoutVars>
      </dgm:prSet>
      <dgm:spPr/>
    </dgm:pt>
    <dgm:pt modelId="{B4EB88D8-CC96-40AA-B50E-4479D3494668}" type="pres">
      <dgm:prSet presAssocID="{183C5FCC-A150-4B9A-B0E0-1150D9E4AF43}" presName="parentLin" presStyleCnt="0"/>
      <dgm:spPr/>
    </dgm:pt>
    <dgm:pt modelId="{FC33BB41-723D-4DB2-858D-12D1A1D70027}" type="pres">
      <dgm:prSet presAssocID="{183C5FCC-A150-4B9A-B0E0-1150D9E4AF43}" presName="parentLeftMargin" presStyleLbl="node1" presStyleIdx="0" presStyleCnt="2"/>
      <dgm:spPr/>
    </dgm:pt>
    <dgm:pt modelId="{5D1A052A-02B3-4F70-BBEE-0439A834CD4E}" type="pres">
      <dgm:prSet presAssocID="{183C5FCC-A150-4B9A-B0E0-1150D9E4AF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71D0A5-86DF-4CC0-B4A9-F794453C29E4}" type="pres">
      <dgm:prSet presAssocID="{183C5FCC-A150-4B9A-B0E0-1150D9E4AF43}" presName="negativeSpace" presStyleCnt="0"/>
      <dgm:spPr/>
    </dgm:pt>
    <dgm:pt modelId="{F265CB66-D696-45B0-B7F0-9DDDB6566A77}" type="pres">
      <dgm:prSet presAssocID="{183C5FCC-A150-4B9A-B0E0-1150D9E4AF43}" presName="childText" presStyleLbl="conFgAcc1" presStyleIdx="0" presStyleCnt="2">
        <dgm:presLayoutVars>
          <dgm:bulletEnabled val="1"/>
        </dgm:presLayoutVars>
      </dgm:prSet>
      <dgm:spPr/>
    </dgm:pt>
    <dgm:pt modelId="{374A5B0D-409C-4987-9554-4E48B37A7FCA}" type="pres">
      <dgm:prSet presAssocID="{0E21244A-FE83-4BD2-A884-D6C7906FF76C}" presName="spaceBetweenRectangles" presStyleCnt="0"/>
      <dgm:spPr/>
    </dgm:pt>
    <dgm:pt modelId="{0603D556-01A5-48E6-BAA3-64560B7F1EDC}" type="pres">
      <dgm:prSet presAssocID="{0DF08407-A4FB-4095-B73F-54196E7AC115}" presName="parentLin" presStyleCnt="0"/>
      <dgm:spPr/>
    </dgm:pt>
    <dgm:pt modelId="{963138E5-7A61-4D02-83AA-55E4A98ED94E}" type="pres">
      <dgm:prSet presAssocID="{0DF08407-A4FB-4095-B73F-54196E7AC115}" presName="parentLeftMargin" presStyleLbl="node1" presStyleIdx="0" presStyleCnt="2"/>
      <dgm:spPr/>
    </dgm:pt>
    <dgm:pt modelId="{F7EBDEC1-93FF-4EB9-A920-FF1294A6E80D}" type="pres">
      <dgm:prSet presAssocID="{0DF08407-A4FB-4095-B73F-54196E7AC11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4EDDD6-DB50-48F6-BA41-65648E822F09}" type="pres">
      <dgm:prSet presAssocID="{0DF08407-A4FB-4095-B73F-54196E7AC115}" presName="negativeSpace" presStyleCnt="0"/>
      <dgm:spPr/>
    </dgm:pt>
    <dgm:pt modelId="{766C9BD7-32E3-4931-B937-AB41F9177E02}" type="pres">
      <dgm:prSet presAssocID="{0DF08407-A4FB-4095-B73F-54196E7AC11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0FF1200-9FD3-407B-92BA-7F1FE3427FE6}" type="presOf" srcId="{D06DCCA0-104C-4E2E-A286-020D1C04F006}" destId="{F265CB66-D696-45B0-B7F0-9DDDB6566A77}" srcOrd="0" destOrd="0" presId="urn:microsoft.com/office/officeart/2005/8/layout/list1"/>
    <dgm:cxn modelId="{F7B61006-A89B-459A-BB07-0273F9240F8C}" type="presOf" srcId="{183C5FCC-A150-4B9A-B0E0-1150D9E4AF43}" destId="{FC33BB41-723D-4DB2-858D-12D1A1D70027}" srcOrd="0" destOrd="0" presId="urn:microsoft.com/office/officeart/2005/8/layout/list1"/>
    <dgm:cxn modelId="{8AA1230B-FE5B-46A3-B0BF-27DFFDDB19F6}" srcId="{E0AD6559-6879-4BA9-906C-D2CE9996B4D5}" destId="{0DF08407-A4FB-4095-B73F-54196E7AC115}" srcOrd="1" destOrd="0" parTransId="{093B2BAB-42A7-40D8-932B-FDE399C9B5B9}" sibTransId="{6B753373-033D-43D6-BC6C-9333B56AE442}"/>
    <dgm:cxn modelId="{7402B017-BE37-44EB-AFF0-10308143014B}" type="presOf" srcId="{0DF08407-A4FB-4095-B73F-54196E7AC115}" destId="{963138E5-7A61-4D02-83AA-55E4A98ED94E}" srcOrd="0" destOrd="0" presId="urn:microsoft.com/office/officeart/2005/8/layout/list1"/>
    <dgm:cxn modelId="{18F39E1B-FAE7-4ACD-A6B4-BB20D0328BD4}" type="presOf" srcId="{9C8C4BC2-ED22-4C2C-97FA-C60F918E1D54}" destId="{F265CB66-D696-45B0-B7F0-9DDDB6566A77}" srcOrd="0" destOrd="3" presId="urn:microsoft.com/office/officeart/2005/8/layout/list1"/>
    <dgm:cxn modelId="{9615905E-BE59-463F-9A81-B85A3E01D996}" srcId="{183C5FCC-A150-4B9A-B0E0-1150D9E4AF43}" destId="{D06DCCA0-104C-4E2E-A286-020D1C04F006}" srcOrd="0" destOrd="0" parTransId="{BBBC3A9F-2AF8-41E5-A8CE-1A12CEC08B8B}" sibTransId="{0E61BDF9-22AB-42C0-B116-BA3FB864753F}"/>
    <dgm:cxn modelId="{A1ED0446-AD63-4A58-A689-235933C75499}" type="presOf" srcId="{68FC1FEA-7D54-4F47-B2F5-47E140872AB3}" destId="{F265CB66-D696-45B0-B7F0-9DDDB6566A77}" srcOrd="0" destOrd="2" presId="urn:microsoft.com/office/officeart/2005/8/layout/list1"/>
    <dgm:cxn modelId="{20A72E6D-D1B7-4BC2-8E81-F30A8361C521}" type="presOf" srcId="{BBF8459A-C993-4AB4-912A-5BF16224D97F}" destId="{F265CB66-D696-45B0-B7F0-9DDDB6566A77}" srcOrd="0" destOrd="4" presId="urn:microsoft.com/office/officeart/2005/8/layout/list1"/>
    <dgm:cxn modelId="{6AE6A47C-B54E-47B2-8CB3-59EFF0A3B14D}" srcId="{E0AD6559-6879-4BA9-906C-D2CE9996B4D5}" destId="{183C5FCC-A150-4B9A-B0E0-1150D9E4AF43}" srcOrd="0" destOrd="0" parTransId="{61F6022A-D284-4C4F-B880-46D757DB4190}" sibTransId="{0E21244A-FE83-4BD2-A884-D6C7906FF76C}"/>
    <dgm:cxn modelId="{C35DEB81-D64E-42B9-ADE8-0B21DC310FF5}" srcId="{183C5FCC-A150-4B9A-B0E0-1150D9E4AF43}" destId="{9BD6A818-AADF-4E2C-894C-E779073DF5AB}" srcOrd="1" destOrd="0" parTransId="{4BD06D32-9626-4EFB-B812-AA9C900F9AF2}" sibTransId="{D897115D-C6E1-4B21-B57D-E29F4C8DB2BF}"/>
    <dgm:cxn modelId="{72BCD882-912D-4EA3-99EE-173F61F80442}" type="presOf" srcId="{183C5FCC-A150-4B9A-B0E0-1150D9E4AF43}" destId="{5D1A052A-02B3-4F70-BBEE-0439A834CD4E}" srcOrd="1" destOrd="0" presId="urn:microsoft.com/office/officeart/2005/8/layout/list1"/>
    <dgm:cxn modelId="{485FE488-5DB0-4660-A12F-04376317F056}" type="presOf" srcId="{0DF08407-A4FB-4095-B73F-54196E7AC115}" destId="{F7EBDEC1-93FF-4EB9-A920-FF1294A6E80D}" srcOrd="1" destOrd="0" presId="urn:microsoft.com/office/officeart/2005/8/layout/list1"/>
    <dgm:cxn modelId="{C9B3478C-A0BE-4463-BDCC-6620FB026741}" srcId="{183C5FCC-A150-4B9A-B0E0-1150D9E4AF43}" destId="{9C8C4BC2-ED22-4C2C-97FA-C60F918E1D54}" srcOrd="3" destOrd="0" parTransId="{5DA2E2C5-1765-49D9-80B0-9D71362D0F65}" sibTransId="{7F3F7190-F448-440E-8D75-19753C83DCD2}"/>
    <dgm:cxn modelId="{6C479D8C-15B4-457C-AFCF-C017670CBF92}" type="presOf" srcId="{9B4A439D-60CD-4082-BA8C-C2F0EC07AEA7}" destId="{F265CB66-D696-45B0-B7F0-9DDDB6566A77}" srcOrd="0" destOrd="6" presId="urn:microsoft.com/office/officeart/2005/8/layout/list1"/>
    <dgm:cxn modelId="{2DFCC58E-5119-4618-A3A6-1E60647F2AE9}" srcId="{183C5FCC-A150-4B9A-B0E0-1150D9E4AF43}" destId="{68FC1FEA-7D54-4F47-B2F5-47E140872AB3}" srcOrd="2" destOrd="0" parTransId="{2086C624-95A9-4E3A-87DA-26B1EA376A9E}" sibTransId="{E5BB6C29-7DBF-4A99-96E6-AD279695C666}"/>
    <dgm:cxn modelId="{D649D1A1-6772-4670-974D-9570B9FCEB39}" type="presOf" srcId="{E0AD6559-6879-4BA9-906C-D2CE9996B4D5}" destId="{BE75A3D8-2338-45EC-89DF-ABF2B02F1DF3}" srcOrd="0" destOrd="0" presId="urn:microsoft.com/office/officeart/2005/8/layout/list1"/>
    <dgm:cxn modelId="{E07BE0AE-AEBE-49A2-90B3-9473A1DB2BD7}" srcId="{183C5FCC-A150-4B9A-B0E0-1150D9E4AF43}" destId="{4CD99319-D444-4033-BF8A-683E5D53C46D}" srcOrd="5" destOrd="0" parTransId="{90E3C394-D707-42A2-A2DD-0151B48031EB}" sibTransId="{CF46E294-EB73-4F30-A2A9-335D4DEAA696}"/>
    <dgm:cxn modelId="{34F6A0B6-2C10-4C80-BB60-131DFAE048FD}" srcId="{183C5FCC-A150-4B9A-B0E0-1150D9E4AF43}" destId="{9B4A439D-60CD-4082-BA8C-C2F0EC07AEA7}" srcOrd="6" destOrd="0" parTransId="{465511E0-337E-4FA4-BC73-26586C926A54}" sibTransId="{6CEF4BF4-667D-4C8F-B96E-F4B0825B9E2C}"/>
    <dgm:cxn modelId="{CAF735BC-9F23-4FD7-80DF-6BD9FAB6419D}" srcId="{183C5FCC-A150-4B9A-B0E0-1150D9E4AF43}" destId="{BBF8459A-C993-4AB4-912A-5BF16224D97F}" srcOrd="4" destOrd="0" parTransId="{E1BD76CE-38FD-4341-AED6-BBF03290574F}" sibTransId="{BAB079B4-81CC-491B-B415-1EB33750881A}"/>
    <dgm:cxn modelId="{255B80D5-4ECC-49F8-B847-C20C6803E193}" type="presOf" srcId="{9BD6A818-AADF-4E2C-894C-E779073DF5AB}" destId="{F265CB66-D696-45B0-B7F0-9DDDB6566A77}" srcOrd="0" destOrd="1" presId="urn:microsoft.com/office/officeart/2005/8/layout/list1"/>
    <dgm:cxn modelId="{8E8B08ED-AB6A-429B-918E-29E66AEC640D}" type="presOf" srcId="{4CD99319-D444-4033-BF8A-683E5D53C46D}" destId="{F265CB66-D696-45B0-B7F0-9DDDB6566A77}" srcOrd="0" destOrd="5" presId="urn:microsoft.com/office/officeart/2005/8/layout/list1"/>
    <dgm:cxn modelId="{BCD96FAE-B673-44BE-9ADD-4ED879279269}" type="presParOf" srcId="{BE75A3D8-2338-45EC-89DF-ABF2B02F1DF3}" destId="{B4EB88D8-CC96-40AA-B50E-4479D3494668}" srcOrd="0" destOrd="0" presId="urn:microsoft.com/office/officeart/2005/8/layout/list1"/>
    <dgm:cxn modelId="{4D42A831-9429-4EDB-97F8-9055698B4577}" type="presParOf" srcId="{B4EB88D8-CC96-40AA-B50E-4479D3494668}" destId="{FC33BB41-723D-4DB2-858D-12D1A1D70027}" srcOrd="0" destOrd="0" presId="urn:microsoft.com/office/officeart/2005/8/layout/list1"/>
    <dgm:cxn modelId="{7168BC97-930D-4ED1-BCAC-7848D7396CD9}" type="presParOf" srcId="{B4EB88D8-CC96-40AA-B50E-4479D3494668}" destId="{5D1A052A-02B3-4F70-BBEE-0439A834CD4E}" srcOrd="1" destOrd="0" presId="urn:microsoft.com/office/officeart/2005/8/layout/list1"/>
    <dgm:cxn modelId="{D0D59097-25FA-454D-8CD8-2E4F8493446D}" type="presParOf" srcId="{BE75A3D8-2338-45EC-89DF-ABF2B02F1DF3}" destId="{0B71D0A5-86DF-4CC0-B4A9-F794453C29E4}" srcOrd="1" destOrd="0" presId="urn:microsoft.com/office/officeart/2005/8/layout/list1"/>
    <dgm:cxn modelId="{525F123F-433D-4474-819F-699A94EAC4A6}" type="presParOf" srcId="{BE75A3D8-2338-45EC-89DF-ABF2B02F1DF3}" destId="{F265CB66-D696-45B0-B7F0-9DDDB6566A77}" srcOrd="2" destOrd="0" presId="urn:microsoft.com/office/officeart/2005/8/layout/list1"/>
    <dgm:cxn modelId="{97CEDF7F-B36B-4333-974C-AAD49B3C73D9}" type="presParOf" srcId="{BE75A3D8-2338-45EC-89DF-ABF2B02F1DF3}" destId="{374A5B0D-409C-4987-9554-4E48B37A7FCA}" srcOrd="3" destOrd="0" presId="urn:microsoft.com/office/officeart/2005/8/layout/list1"/>
    <dgm:cxn modelId="{5C612419-5587-4E02-B725-B2FD697EB1AC}" type="presParOf" srcId="{BE75A3D8-2338-45EC-89DF-ABF2B02F1DF3}" destId="{0603D556-01A5-48E6-BAA3-64560B7F1EDC}" srcOrd="4" destOrd="0" presId="urn:microsoft.com/office/officeart/2005/8/layout/list1"/>
    <dgm:cxn modelId="{9D0E1809-E096-4EC9-A776-63E45D501B51}" type="presParOf" srcId="{0603D556-01A5-48E6-BAA3-64560B7F1EDC}" destId="{963138E5-7A61-4D02-83AA-55E4A98ED94E}" srcOrd="0" destOrd="0" presId="urn:microsoft.com/office/officeart/2005/8/layout/list1"/>
    <dgm:cxn modelId="{DC1C025B-5F0B-4CD3-891A-3B1A2D70F40F}" type="presParOf" srcId="{0603D556-01A5-48E6-BAA3-64560B7F1EDC}" destId="{F7EBDEC1-93FF-4EB9-A920-FF1294A6E80D}" srcOrd="1" destOrd="0" presId="urn:microsoft.com/office/officeart/2005/8/layout/list1"/>
    <dgm:cxn modelId="{89576B4B-F058-4863-AD5E-7D955A54B21C}" type="presParOf" srcId="{BE75A3D8-2338-45EC-89DF-ABF2B02F1DF3}" destId="{374EDDD6-DB50-48F6-BA41-65648E822F09}" srcOrd="5" destOrd="0" presId="urn:microsoft.com/office/officeart/2005/8/layout/list1"/>
    <dgm:cxn modelId="{3BD75788-FA4E-471D-A761-1B0708D94872}" type="presParOf" srcId="{BE75A3D8-2338-45EC-89DF-ABF2B02F1DF3}" destId="{766C9BD7-32E3-4931-B937-AB41F9177E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E9B35-BF2E-408A-ADF6-51B6B211347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CFC622-9E34-4943-B046-61D835D903D5}">
      <dgm:prSet/>
      <dgm:spPr/>
      <dgm:t>
        <a:bodyPr/>
        <a:lstStyle/>
        <a:p>
          <a:r>
            <a:rPr lang="pt-BR" dirty="0"/>
            <a:t>A ADRA está atualmente acompanhando 2 indicadores globais.</a:t>
          </a:r>
          <a:endParaRPr lang="en-US" dirty="0"/>
        </a:p>
      </dgm:t>
    </dgm:pt>
    <dgm:pt modelId="{58BBEEE6-3A8A-4A3C-A034-FB897DFBC6FF}" type="parTrans" cxnId="{BEC31DEA-B962-47DB-BA7E-0314B7EF5C7E}">
      <dgm:prSet/>
      <dgm:spPr/>
      <dgm:t>
        <a:bodyPr/>
        <a:lstStyle/>
        <a:p>
          <a:endParaRPr lang="en-US"/>
        </a:p>
      </dgm:t>
    </dgm:pt>
    <dgm:pt modelId="{8E5B3471-6FD6-429E-BEE2-63E0BF7A6753}" type="sibTrans" cxnId="{BEC31DEA-B962-47DB-BA7E-0314B7EF5C7E}">
      <dgm:prSet/>
      <dgm:spPr/>
      <dgm:t>
        <a:bodyPr/>
        <a:lstStyle/>
        <a:p>
          <a:endParaRPr lang="en-US"/>
        </a:p>
      </dgm:t>
    </dgm:pt>
    <dgm:pt modelId="{242CE4CA-BEFC-4F49-8EFD-A90EC056048A}">
      <dgm:prSet/>
      <dgm:spPr/>
      <dgm:t>
        <a:bodyPr/>
        <a:lstStyle/>
        <a:p>
          <a:r>
            <a:rPr lang="pt-BR" dirty="0"/>
            <a:t>Os dados inseridos nesses indicadores são agregados e permitem que a organização crie relatórios por região/escritório/setor.</a:t>
          </a:r>
          <a:endParaRPr lang="en-US" dirty="0"/>
        </a:p>
      </dgm:t>
    </dgm:pt>
    <dgm:pt modelId="{30C48616-4955-44C7-9448-12FB4701309B}" type="parTrans" cxnId="{AE4CC94F-ECE2-4A48-A512-731DCA03CDDD}">
      <dgm:prSet/>
      <dgm:spPr/>
      <dgm:t>
        <a:bodyPr/>
        <a:lstStyle/>
        <a:p>
          <a:endParaRPr lang="en-US"/>
        </a:p>
      </dgm:t>
    </dgm:pt>
    <dgm:pt modelId="{CC65317B-FE20-419C-817C-91BD91FCEBD1}" type="sibTrans" cxnId="{AE4CC94F-ECE2-4A48-A512-731DCA03CDDD}">
      <dgm:prSet/>
      <dgm:spPr/>
      <dgm:t>
        <a:bodyPr/>
        <a:lstStyle/>
        <a:p>
          <a:endParaRPr lang="en-US"/>
        </a:p>
      </dgm:t>
    </dgm:pt>
    <dgm:pt modelId="{FA0D7BFE-6E6F-4003-BD8E-9DFBDDBB7951}">
      <dgm:prSet/>
      <dgm:spPr/>
      <dgm:t>
        <a:bodyPr/>
        <a:lstStyle/>
        <a:p>
          <a:r>
            <a:rPr lang="pt-BR" dirty="0"/>
            <a:t>Você pode inserir seu próprio marco lógico do projeto e adicionar dados no nível de escritório/regional.</a:t>
          </a:r>
          <a:endParaRPr lang="en-US" dirty="0"/>
        </a:p>
      </dgm:t>
    </dgm:pt>
    <dgm:pt modelId="{481D92B6-4DC8-4070-8AEC-991E460B1A4C}" type="parTrans" cxnId="{962DB973-2501-41D0-81F7-A6D6F0744A56}">
      <dgm:prSet/>
      <dgm:spPr/>
      <dgm:t>
        <a:bodyPr/>
        <a:lstStyle/>
        <a:p>
          <a:endParaRPr lang="en-CA"/>
        </a:p>
      </dgm:t>
    </dgm:pt>
    <dgm:pt modelId="{4A27337A-C844-48B2-BB65-5A9C282FFCF7}" type="sibTrans" cxnId="{962DB973-2501-41D0-81F7-A6D6F0744A56}">
      <dgm:prSet/>
      <dgm:spPr/>
      <dgm:t>
        <a:bodyPr/>
        <a:lstStyle/>
        <a:p>
          <a:endParaRPr lang="en-CA"/>
        </a:p>
      </dgm:t>
    </dgm:pt>
    <dgm:pt modelId="{16A7925C-A4ED-43CF-AAE2-F6C6219C2339}" type="pres">
      <dgm:prSet presAssocID="{37BE9B35-BF2E-408A-ADF6-51B6B2113473}" presName="outerComposite" presStyleCnt="0">
        <dgm:presLayoutVars>
          <dgm:chMax val="5"/>
          <dgm:dir/>
          <dgm:resizeHandles val="exact"/>
        </dgm:presLayoutVars>
      </dgm:prSet>
      <dgm:spPr/>
    </dgm:pt>
    <dgm:pt modelId="{B6890B31-F8DE-4E1F-B42B-0A48AC1E6379}" type="pres">
      <dgm:prSet presAssocID="{37BE9B35-BF2E-408A-ADF6-51B6B2113473}" presName="dummyMaxCanvas" presStyleCnt="0">
        <dgm:presLayoutVars/>
      </dgm:prSet>
      <dgm:spPr/>
    </dgm:pt>
    <dgm:pt modelId="{04CD997D-B26E-44CE-BB59-1589AAC649B1}" type="pres">
      <dgm:prSet presAssocID="{37BE9B35-BF2E-408A-ADF6-51B6B2113473}" presName="ThreeNodes_1" presStyleLbl="node1" presStyleIdx="0" presStyleCnt="3">
        <dgm:presLayoutVars>
          <dgm:bulletEnabled val="1"/>
        </dgm:presLayoutVars>
      </dgm:prSet>
      <dgm:spPr/>
    </dgm:pt>
    <dgm:pt modelId="{83D460CE-A487-41C6-B093-B167720521E7}" type="pres">
      <dgm:prSet presAssocID="{37BE9B35-BF2E-408A-ADF6-51B6B2113473}" presName="ThreeNodes_2" presStyleLbl="node1" presStyleIdx="1" presStyleCnt="3">
        <dgm:presLayoutVars>
          <dgm:bulletEnabled val="1"/>
        </dgm:presLayoutVars>
      </dgm:prSet>
      <dgm:spPr/>
    </dgm:pt>
    <dgm:pt modelId="{B671EC86-A349-45FE-A523-CCE0B63637D3}" type="pres">
      <dgm:prSet presAssocID="{37BE9B35-BF2E-408A-ADF6-51B6B2113473}" presName="ThreeNodes_3" presStyleLbl="node1" presStyleIdx="2" presStyleCnt="3">
        <dgm:presLayoutVars>
          <dgm:bulletEnabled val="1"/>
        </dgm:presLayoutVars>
      </dgm:prSet>
      <dgm:spPr/>
    </dgm:pt>
    <dgm:pt modelId="{C3B93A9F-1671-485A-BD54-7AD42DB6EB54}" type="pres">
      <dgm:prSet presAssocID="{37BE9B35-BF2E-408A-ADF6-51B6B2113473}" presName="ThreeConn_1-2" presStyleLbl="fgAccFollowNode1" presStyleIdx="0" presStyleCnt="2">
        <dgm:presLayoutVars>
          <dgm:bulletEnabled val="1"/>
        </dgm:presLayoutVars>
      </dgm:prSet>
      <dgm:spPr/>
    </dgm:pt>
    <dgm:pt modelId="{5BAE1D25-C624-41DF-ADC5-1ED5EE3745D4}" type="pres">
      <dgm:prSet presAssocID="{37BE9B35-BF2E-408A-ADF6-51B6B2113473}" presName="ThreeConn_2-3" presStyleLbl="fgAccFollowNode1" presStyleIdx="1" presStyleCnt="2">
        <dgm:presLayoutVars>
          <dgm:bulletEnabled val="1"/>
        </dgm:presLayoutVars>
      </dgm:prSet>
      <dgm:spPr/>
    </dgm:pt>
    <dgm:pt modelId="{9D82E260-0DE8-4528-AAB1-550A1FDE2C6D}" type="pres">
      <dgm:prSet presAssocID="{37BE9B35-BF2E-408A-ADF6-51B6B2113473}" presName="ThreeNodes_1_text" presStyleLbl="node1" presStyleIdx="2" presStyleCnt="3">
        <dgm:presLayoutVars>
          <dgm:bulletEnabled val="1"/>
        </dgm:presLayoutVars>
      </dgm:prSet>
      <dgm:spPr/>
    </dgm:pt>
    <dgm:pt modelId="{A860401B-8E35-4409-9991-11BFC27687C4}" type="pres">
      <dgm:prSet presAssocID="{37BE9B35-BF2E-408A-ADF6-51B6B2113473}" presName="ThreeNodes_2_text" presStyleLbl="node1" presStyleIdx="2" presStyleCnt="3">
        <dgm:presLayoutVars>
          <dgm:bulletEnabled val="1"/>
        </dgm:presLayoutVars>
      </dgm:prSet>
      <dgm:spPr/>
    </dgm:pt>
    <dgm:pt modelId="{E1491E19-EBC7-4C3B-86F4-D8BDFD7CE6C6}" type="pres">
      <dgm:prSet presAssocID="{37BE9B35-BF2E-408A-ADF6-51B6B21134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2B0A806-3D5A-4536-BBED-5A5826749EFB}" type="presOf" srcId="{FA0D7BFE-6E6F-4003-BD8E-9DFBDDBB7951}" destId="{E1491E19-EBC7-4C3B-86F4-D8BDFD7CE6C6}" srcOrd="1" destOrd="0" presId="urn:microsoft.com/office/officeart/2005/8/layout/vProcess5"/>
    <dgm:cxn modelId="{CDF88A0B-9CCF-46C6-8BEA-58C3C6D8A3F6}" type="presOf" srcId="{60CFC622-9E34-4943-B046-61D835D903D5}" destId="{04CD997D-B26E-44CE-BB59-1589AAC649B1}" srcOrd="0" destOrd="0" presId="urn:microsoft.com/office/officeart/2005/8/layout/vProcess5"/>
    <dgm:cxn modelId="{FB967E47-C556-4744-9482-E9AE54C4768B}" type="presOf" srcId="{242CE4CA-BEFC-4F49-8EFD-A90EC056048A}" destId="{83D460CE-A487-41C6-B093-B167720521E7}" srcOrd="0" destOrd="0" presId="urn:microsoft.com/office/officeart/2005/8/layout/vProcess5"/>
    <dgm:cxn modelId="{0ADE014A-3255-4E51-B95E-788BD3A72D7B}" type="presOf" srcId="{60CFC622-9E34-4943-B046-61D835D903D5}" destId="{9D82E260-0DE8-4528-AAB1-550A1FDE2C6D}" srcOrd="1" destOrd="0" presId="urn:microsoft.com/office/officeart/2005/8/layout/vProcess5"/>
    <dgm:cxn modelId="{AE4CC94F-ECE2-4A48-A512-731DCA03CDDD}" srcId="{37BE9B35-BF2E-408A-ADF6-51B6B2113473}" destId="{242CE4CA-BEFC-4F49-8EFD-A90EC056048A}" srcOrd="1" destOrd="0" parTransId="{30C48616-4955-44C7-9448-12FB4701309B}" sibTransId="{CC65317B-FE20-419C-817C-91BD91FCEBD1}"/>
    <dgm:cxn modelId="{962DB973-2501-41D0-81F7-A6D6F0744A56}" srcId="{37BE9B35-BF2E-408A-ADF6-51B6B2113473}" destId="{FA0D7BFE-6E6F-4003-BD8E-9DFBDDBB7951}" srcOrd="2" destOrd="0" parTransId="{481D92B6-4DC8-4070-8AEC-991E460B1A4C}" sibTransId="{4A27337A-C844-48B2-BB65-5A9C282FFCF7}"/>
    <dgm:cxn modelId="{DD489693-8393-49EB-B501-4E94EB54FC92}" type="presOf" srcId="{37BE9B35-BF2E-408A-ADF6-51B6B2113473}" destId="{16A7925C-A4ED-43CF-AAE2-F6C6219C2339}" srcOrd="0" destOrd="0" presId="urn:microsoft.com/office/officeart/2005/8/layout/vProcess5"/>
    <dgm:cxn modelId="{D29396BB-8CFF-4558-A973-2F31499CC465}" type="presOf" srcId="{8E5B3471-6FD6-429E-BEE2-63E0BF7A6753}" destId="{C3B93A9F-1671-485A-BD54-7AD42DB6EB54}" srcOrd="0" destOrd="0" presId="urn:microsoft.com/office/officeart/2005/8/layout/vProcess5"/>
    <dgm:cxn modelId="{348C47CF-D19B-4EF5-8CB2-16401712BF6A}" type="presOf" srcId="{FA0D7BFE-6E6F-4003-BD8E-9DFBDDBB7951}" destId="{B671EC86-A349-45FE-A523-CCE0B63637D3}" srcOrd="0" destOrd="0" presId="urn:microsoft.com/office/officeart/2005/8/layout/vProcess5"/>
    <dgm:cxn modelId="{63EC38D2-7449-420C-84AA-F38EF252B8A6}" type="presOf" srcId="{242CE4CA-BEFC-4F49-8EFD-A90EC056048A}" destId="{A860401B-8E35-4409-9991-11BFC27687C4}" srcOrd="1" destOrd="0" presId="urn:microsoft.com/office/officeart/2005/8/layout/vProcess5"/>
    <dgm:cxn modelId="{A13909E9-7D70-40EF-AA34-016DBFD10556}" type="presOf" srcId="{CC65317B-FE20-419C-817C-91BD91FCEBD1}" destId="{5BAE1D25-C624-41DF-ADC5-1ED5EE3745D4}" srcOrd="0" destOrd="0" presId="urn:microsoft.com/office/officeart/2005/8/layout/vProcess5"/>
    <dgm:cxn modelId="{BEC31DEA-B962-47DB-BA7E-0314B7EF5C7E}" srcId="{37BE9B35-BF2E-408A-ADF6-51B6B2113473}" destId="{60CFC622-9E34-4943-B046-61D835D903D5}" srcOrd="0" destOrd="0" parTransId="{58BBEEE6-3A8A-4A3C-A034-FB897DFBC6FF}" sibTransId="{8E5B3471-6FD6-429E-BEE2-63E0BF7A6753}"/>
    <dgm:cxn modelId="{5D97D958-E263-4F29-8C80-56882E960FBB}" type="presParOf" srcId="{16A7925C-A4ED-43CF-AAE2-F6C6219C2339}" destId="{B6890B31-F8DE-4E1F-B42B-0A48AC1E6379}" srcOrd="0" destOrd="0" presId="urn:microsoft.com/office/officeart/2005/8/layout/vProcess5"/>
    <dgm:cxn modelId="{6B51CD5E-96FD-4D41-88DD-ACF728038814}" type="presParOf" srcId="{16A7925C-A4ED-43CF-AAE2-F6C6219C2339}" destId="{04CD997D-B26E-44CE-BB59-1589AAC649B1}" srcOrd="1" destOrd="0" presId="urn:microsoft.com/office/officeart/2005/8/layout/vProcess5"/>
    <dgm:cxn modelId="{490A72DE-9F62-4787-850B-A5EA94865537}" type="presParOf" srcId="{16A7925C-A4ED-43CF-AAE2-F6C6219C2339}" destId="{83D460CE-A487-41C6-B093-B167720521E7}" srcOrd="2" destOrd="0" presId="urn:microsoft.com/office/officeart/2005/8/layout/vProcess5"/>
    <dgm:cxn modelId="{39415983-DA2B-4C19-89C8-79B80AC1C55A}" type="presParOf" srcId="{16A7925C-A4ED-43CF-AAE2-F6C6219C2339}" destId="{B671EC86-A349-45FE-A523-CCE0B63637D3}" srcOrd="3" destOrd="0" presId="urn:microsoft.com/office/officeart/2005/8/layout/vProcess5"/>
    <dgm:cxn modelId="{E88B1154-4B93-4917-A89C-524807F85546}" type="presParOf" srcId="{16A7925C-A4ED-43CF-AAE2-F6C6219C2339}" destId="{C3B93A9F-1671-485A-BD54-7AD42DB6EB54}" srcOrd="4" destOrd="0" presId="urn:microsoft.com/office/officeart/2005/8/layout/vProcess5"/>
    <dgm:cxn modelId="{E9257A8A-07C3-4A8C-A3DE-E9A4FCABAD37}" type="presParOf" srcId="{16A7925C-A4ED-43CF-AAE2-F6C6219C2339}" destId="{5BAE1D25-C624-41DF-ADC5-1ED5EE3745D4}" srcOrd="5" destOrd="0" presId="urn:microsoft.com/office/officeart/2005/8/layout/vProcess5"/>
    <dgm:cxn modelId="{5159E9DB-4A21-4D58-B4F5-423A513E77B3}" type="presParOf" srcId="{16A7925C-A4ED-43CF-AAE2-F6C6219C2339}" destId="{9D82E260-0DE8-4528-AAB1-550A1FDE2C6D}" srcOrd="6" destOrd="0" presId="urn:microsoft.com/office/officeart/2005/8/layout/vProcess5"/>
    <dgm:cxn modelId="{523DC8A3-94ED-404A-8478-75FD8617A38C}" type="presParOf" srcId="{16A7925C-A4ED-43CF-AAE2-F6C6219C2339}" destId="{A860401B-8E35-4409-9991-11BFC27687C4}" srcOrd="7" destOrd="0" presId="urn:microsoft.com/office/officeart/2005/8/layout/vProcess5"/>
    <dgm:cxn modelId="{789C584A-BC7B-4F55-A33A-7682EF4A5F2B}" type="presParOf" srcId="{16A7925C-A4ED-43CF-AAE2-F6C6219C2339}" destId="{E1491E19-EBC7-4C3B-86F4-D8BDFD7CE6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B9C95-2273-44BF-8FC7-DF9AD8238AF0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D1B3-A935-4A5B-9476-2BB54A0D3964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F3E4F-F4AF-4853-9DF0-CA4EF544695B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1. Familiarize-se com o LogAlto</a:t>
          </a:r>
          <a:endParaRPr lang="en-US" sz="1900" kern="1200" dirty="0"/>
        </a:p>
      </dsp:txBody>
      <dsp:txXfrm>
        <a:off x="835310" y="1697"/>
        <a:ext cx="5555964" cy="723212"/>
      </dsp:txXfrm>
    </dsp:sp>
    <dsp:sp modelId="{CBA1B64F-ED5C-49CD-BE44-660C259A0365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78A97-5193-49CB-B938-17F43405BD08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A8E34-53AA-4C37-8A50-8B9E2E525C3D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2. Principais objetivos da LogAlto</a:t>
          </a:r>
          <a:endParaRPr lang="fr-CA" sz="1900" kern="1200"/>
        </a:p>
      </dsp:txBody>
      <dsp:txXfrm>
        <a:off x="835310" y="905713"/>
        <a:ext cx="5555964" cy="723212"/>
      </dsp:txXfrm>
    </dsp:sp>
    <dsp:sp modelId="{25E7980D-9455-4B80-BBF8-6B06D5CE3B3A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E9EC-3335-4D35-BD04-B424DDB6AF0D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2795-3580-4E66-BCF9-652350460E65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3. Recursos de ajuda</a:t>
          </a:r>
        </a:p>
      </dsp:txBody>
      <dsp:txXfrm>
        <a:off x="835310" y="1809729"/>
        <a:ext cx="5555964" cy="723212"/>
      </dsp:txXfrm>
    </dsp:sp>
    <dsp:sp modelId="{CEA96155-AF3C-4057-AC76-795B3CD0CE82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2EC04-8D8C-4F3A-B1AA-DAA586F39728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E9F29-AC6F-416C-965C-A34443239D2C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4. Como se conectar ao sistema</a:t>
          </a:r>
          <a:endParaRPr lang="fr-CA" sz="1900" kern="1200"/>
        </a:p>
      </dsp:txBody>
      <dsp:txXfrm>
        <a:off x="835310" y="2713745"/>
        <a:ext cx="5555964" cy="723212"/>
      </dsp:txXfrm>
    </dsp:sp>
    <dsp:sp modelId="{29972358-C5F9-4BE6-A6EC-10D1E10CEEC8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87E7D-C2BC-47CE-A8DF-2852E1970BF6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EF66-5D2A-450F-8DAB-BDF53423EBB1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5. </a:t>
          </a:r>
          <a:r>
            <a:rPr lang="fr-CA" sz="1900" kern="1200" dirty="0" err="1"/>
            <a:t>Painel</a:t>
          </a:r>
          <a:r>
            <a:rPr lang="fr-CA" sz="1900" kern="1200" dirty="0"/>
            <a:t> de </a:t>
          </a:r>
          <a:r>
            <a:rPr lang="fr-CA" sz="1900" kern="1200" dirty="0" err="1"/>
            <a:t>controle</a:t>
          </a:r>
          <a:endParaRPr lang="fr-CA" sz="1900" kern="1200" dirty="0"/>
        </a:p>
      </dsp:txBody>
      <dsp:txXfrm>
        <a:off x="835310" y="3617761"/>
        <a:ext cx="5555964" cy="723212"/>
      </dsp:txXfrm>
    </dsp:sp>
    <dsp:sp modelId="{2535CDC0-65F3-4372-BADA-D86A54E1BF4B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8C275-FC58-4375-872F-CB9C257E656B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64964-2C54-4FFF-99CD-E9FB22FC5CED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6. Projetos</a:t>
          </a:r>
        </a:p>
      </dsp:txBody>
      <dsp:txXfrm>
        <a:off x="835310" y="4521777"/>
        <a:ext cx="5555964" cy="7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A462-3F71-4FAC-8F18-8B91E8004B81}">
      <dsp:nvSpPr>
        <dsp:cNvPr id="0" name=""/>
        <dsp:cNvSpPr/>
      </dsp:nvSpPr>
      <dsp:spPr>
        <a:xfrm>
          <a:off x="0" y="125511"/>
          <a:ext cx="5614987" cy="221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LogAlto é uma ferramenta que permite que seu escritório acompanhe seus projetos</a:t>
          </a:r>
          <a:endParaRPr lang="en-US" sz="3100" kern="1200" dirty="0"/>
        </a:p>
      </dsp:txBody>
      <dsp:txXfrm>
        <a:off x="108004" y="233515"/>
        <a:ext cx="5398979" cy="1996462"/>
      </dsp:txXfrm>
    </dsp:sp>
    <dsp:sp modelId="{8A312897-098A-47FF-B877-76E4CCAB5EF9}">
      <dsp:nvSpPr>
        <dsp:cNvPr id="0" name=""/>
        <dsp:cNvSpPr/>
      </dsp:nvSpPr>
      <dsp:spPr>
        <a:xfrm>
          <a:off x="0" y="2337981"/>
          <a:ext cx="5614987" cy="231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7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Os escritórios de implementação podem gerenciar seus DIPs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Permite a captura de dados com o aplicativo móvel</a:t>
          </a:r>
          <a:endParaRPr lang="fr-C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kern="1200" dirty="0"/>
            <a:t>Facilita a criação de visualizações</a:t>
          </a:r>
          <a:endParaRPr lang="fr-CA" sz="2400" kern="1200" dirty="0"/>
        </a:p>
      </dsp:txBody>
      <dsp:txXfrm>
        <a:off x="0" y="2337981"/>
        <a:ext cx="5614987" cy="2310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CE861-213E-4626-B645-471E0C778627}">
      <dsp:nvSpPr>
        <dsp:cNvPr id="0" name=""/>
        <dsp:cNvSpPr/>
      </dsp:nvSpPr>
      <dsp:spPr>
        <a:xfrm>
          <a:off x="702434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ECBD-34F3-44BC-A2B3-962EFA46EC22}">
      <dsp:nvSpPr>
        <dsp:cNvPr id="0" name=""/>
        <dsp:cNvSpPr/>
      </dsp:nvSpPr>
      <dsp:spPr>
        <a:xfrm>
          <a:off x="1119247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A77F-D93A-4AF9-8B4F-2557F0F9EFEA}">
      <dsp:nvSpPr>
        <dsp:cNvPr id="0" name=""/>
        <dsp:cNvSpPr/>
      </dsp:nvSpPr>
      <dsp:spPr>
        <a:xfrm>
          <a:off x="77216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dirty="0"/>
            <a:t>https://Source.ADRA.cloud/Vídeos para </a:t>
          </a:r>
          <a:r>
            <a:rPr lang="fr-CA" sz="1100" kern="1200" dirty="0" err="1"/>
            <a:t>vídeos</a:t>
          </a:r>
          <a:r>
            <a:rPr lang="fr-CA" sz="1100" kern="1200" dirty="0"/>
            <a:t> sobre </a:t>
          </a:r>
          <a:r>
            <a:rPr lang="fr-CA" sz="1100" kern="1200" dirty="0" err="1"/>
            <a:t>como</a:t>
          </a:r>
          <a:r>
            <a:rPr lang="fr-CA" sz="1100" kern="1200" dirty="0"/>
            <a:t> </a:t>
          </a:r>
          <a:r>
            <a:rPr lang="fr-CA" sz="1100" kern="1200" dirty="0" err="1"/>
            <a:t>usar</a:t>
          </a:r>
          <a:r>
            <a:rPr lang="fr-CA" sz="1100" kern="1200" dirty="0"/>
            <a:t> o LogAlto para ADRA</a:t>
          </a:r>
          <a:endParaRPr lang="en-US" sz="1100" kern="1200" dirty="0"/>
        </a:p>
      </dsp:txBody>
      <dsp:txXfrm>
        <a:off x="77216" y="2602138"/>
        <a:ext cx="3206250" cy="765000"/>
      </dsp:txXfrm>
    </dsp:sp>
    <dsp:sp modelId="{3F3539AC-C6FA-4CED-A193-88C5CDD2DFFC}">
      <dsp:nvSpPr>
        <dsp:cNvPr id="0" name=""/>
        <dsp:cNvSpPr/>
      </dsp:nvSpPr>
      <dsp:spPr>
        <a:xfrm>
          <a:off x="4469778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C1403-BCD3-4449-814C-73146B36251D}">
      <dsp:nvSpPr>
        <dsp:cNvPr id="0" name=""/>
        <dsp:cNvSpPr/>
      </dsp:nvSpPr>
      <dsp:spPr>
        <a:xfrm>
          <a:off x="4886591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11017-C151-42A5-B176-50358D1A19B1}">
      <dsp:nvSpPr>
        <dsp:cNvPr id="0" name=""/>
        <dsp:cNvSpPr/>
      </dsp:nvSpPr>
      <dsp:spPr>
        <a:xfrm>
          <a:off x="3844559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dirty="0"/>
            <a:t>https://Help.LogAlto.com</a:t>
          </a:r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para instruções detalhadas de todo o sistema</a:t>
          </a:r>
          <a:endParaRPr lang="en-US" sz="1100" kern="1200" dirty="0"/>
        </a:p>
      </dsp:txBody>
      <dsp:txXfrm>
        <a:off x="3844559" y="2602138"/>
        <a:ext cx="3206250" cy="765000"/>
      </dsp:txXfrm>
    </dsp:sp>
    <dsp:sp modelId="{994923B6-16F6-4A98-BC00-6188DC77F745}">
      <dsp:nvSpPr>
        <dsp:cNvPr id="0" name=""/>
        <dsp:cNvSpPr/>
      </dsp:nvSpPr>
      <dsp:spPr>
        <a:xfrm>
          <a:off x="8237122" y="371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75A70-68B6-4594-A032-31EE202BCA6E}">
      <dsp:nvSpPr>
        <dsp:cNvPr id="0" name=""/>
        <dsp:cNvSpPr/>
      </dsp:nvSpPr>
      <dsp:spPr>
        <a:xfrm>
          <a:off x="8653935" y="4539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8338-5241-4E1D-AA03-565E4D2CA34C}">
      <dsp:nvSpPr>
        <dsp:cNvPr id="0" name=""/>
        <dsp:cNvSpPr/>
      </dsp:nvSpPr>
      <dsp:spPr>
        <a:xfrm>
          <a:off x="7611903" y="2602138"/>
          <a:ext cx="32062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Você também pode levantar tíquetes em Support@ADRA.cloud</a:t>
          </a:r>
          <a:endParaRPr lang="fr-CA" sz="1100" kern="1200" dirty="0"/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se você tem algum problema que você não pode resolver.</a:t>
          </a:r>
          <a:endParaRPr lang="en-US" sz="1100" kern="1200" dirty="0"/>
        </a:p>
      </dsp:txBody>
      <dsp:txXfrm>
        <a:off x="7611903" y="2602138"/>
        <a:ext cx="3206250" cy="76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36D0-66DD-47AF-82FD-11EFECC3A869}">
      <dsp:nvSpPr>
        <dsp:cNvPr id="0" name=""/>
        <dsp:cNvSpPr/>
      </dsp:nvSpPr>
      <dsp:spPr>
        <a:xfrm>
          <a:off x="4231432" y="2380770"/>
          <a:ext cx="3628929" cy="25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62"/>
              </a:lnTo>
              <a:lnTo>
                <a:pt x="3628929" y="125962"/>
              </a:lnTo>
              <a:lnTo>
                <a:pt x="3628929" y="25192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0906D-004B-4056-A5A9-FC37A0ADEA83}">
      <dsp:nvSpPr>
        <dsp:cNvPr id="0" name=""/>
        <dsp:cNvSpPr/>
      </dsp:nvSpPr>
      <dsp:spPr>
        <a:xfrm>
          <a:off x="4231432" y="2380770"/>
          <a:ext cx="2177357" cy="25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62"/>
              </a:lnTo>
              <a:lnTo>
                <a:pt x="2177357" y="125962"/>
              </a:lnTo>
              <a:lnTo>
                <a:pt x="2177357" y="25192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E2460-8E11-43AD-BFD8-AA5B322E8C32}">
      <dsp:nvSpPr>
        <dsp:cNvPr id="0" name=""/>
        <dsp:cNvSpPr/>
      </dsp:nvSpPr>
      <dsp:spPr>
        <a:xfrm>
          <a:off x="4231432" y="2380770"/>
          <a:ext cx="725785" cy="251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62"/>
              </a:lnTo>
              <a:lnTo>
                <a:pt x="725785" y="125962"/>
              </a:lnTo>
              <a:lnTo>
                <a:pt x="725785" y="25192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D8CA1-5E11-4385-99D0-429B5E3BA2F8}">
      <dsp:nvSpPr>
        <dsp:cNvPr id="0" name=""/>
        <dsp:cNvSpPr/>
      </dsp:nvSpPr>
      <dsp:spPr>
        <a:xfrm>
          <a:off x="3505646" y="2380770"/>
          <a:ext cx="725785" cy="251925"/>
        </a:xfrm>
        <a:custGeom>
          <a:avLst/>
          <a:gdLst/>
          <a:ahLst/>
          <a:cxnLst/>
          <a:rect l="0" t="0" r="0" b="0"/>
          <a:pathLst>
            <a:path>
              <a:moveTo>
                <a:pt x="725785" y="0"/>
              </a:moveTo>
              <a:lnTo>
                <a:pt x="725785" y="125962"/>
              </a:lnTo>
              <a:lnTo>
                <a:pt x="0" y="125962"/>
              </a:lnTo>
              <a:lnTo>
                <a:pt x="0" y="25192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B10E1-5A9B-42AF-8159-20B8A9C8A2B6}">
      <dsp:nvSpPr>
        <dsp:cNvPr id="0" name=""/>
        <dsp:cNvSpPr/>
      </dsp:nvSpPr>
      <dsp:spPr>
        <a:xfrm>
          <a:off x="1351681" y="2968464"/>
          <a:ext cx="222534" cy="264054"/>
        </a:xfrm>
        <a:custGeom>
          <a:avLst/>
          <a:gdLst/>
          <a:ahLst/>
          <a:cxnLst/>
          <a:rect l="0" t="0" r="0" b="0"/>
          <a:pathLst>
            <a:path>
              <a:moveTo>
                <a:pt x="222534" y="264054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F748-52F6-42D4-B8C8-9CBA29405065}">
      <dsp:nvSpPr>
        <dsp:cNvPr id="0" name=""/>
        <dsp:cNvSpPr/>
      </dsp:nvSpPr>
      <dsp:spPr>
        <a:xfrm>
          <a:off x="1574216" y="3232518"/>
          <a:ext cx="179946" cy="55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837"/>
              </a:lnTo>
              <a:lnTo>
                <a:pt x="179946" y="55183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D569C-92D6-492A-B667-71ABE7BDE232}">
      <dsp:nvSpPr>
        <dsp:cNvPr id="0" name=""/>
        <dsp:cNvSpPr/>
      </dsp:nvSpPr>
      <dsp:spPr>
        <a:xfrm>
          <a:off x="2054074" y="2380770"/>
          <a:ext cx="2177357" cy="251925"/>
        </a:xfrm>
        <a:custGeom>
          <a:avLst/>
          <a:gdLst/>
          <a:ahLst/>
          <a:cxnLst/>
          <a:rect l="0" t="0" r="0" b="0"/>
          <a:pathLst>
            <a:path>
              <a:moveTo>
                <a:pt x="2177357" y="0"/>
              </a:moveTo>
              <a:lnTo>
                <a:pt x="2177357" y="125962"/>
              </a:lnTo>
              <a:lnTo>
                <a:pt x="0" y="125962"/>
              </a:lnTo>
              <a:lnTo>
                <a:pt x="0" y="25192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0C1E9-0273-44D4-AD38-5B3B369EBF7E}">
      <dsp:nvSpPr>
        <dsp:cNvPr id="0" name=""/>
        <dsp:cNvSpPr/>
      </dsp:nvSpPr>
      <dsp:spPr>
        <a:xfrm>
          <a:off x="4231432" y="1780947"/>
          <a:ext cx="1418929" cy="599823"/>
        </a:xfrm>
        <a:custGeom>
          <a:avLst/>
          <a:gdLst/>
          <a:ahLst/>
          <a:cxnLst/>
          <a:rect l="0" t="0" r="0" b="0"/>
          <a:pathLst>
            <a:path>
              <a:moveTo>
                <a:pt x="0" y="599823"/>
              </a:moveTo>
              <a:lnTo>
                <a:pt x="1418929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B097F-4D3C-4D48-A9C1-482BF5796337}">
      <dsp:nvSpPr>
        <dsp:cNvPr id="0" name=""/>
        <dsp:cNvSpPr/>
      </dsp:nvSpPr>
      <dsp:spPr>
        <a:xfrm>
          <a:off x="4185712" y="1529021"/>
          <a:ext cx="91440" cy="251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92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F3AFF-93C0-4878-B278-693CA3B361BA}">
      <dsp:nvSpPr>
        <dsp:cNvPr id="0" name=""/>
        <dsp:cNvSpPr/>
      </dsp:nvSpPr>
      <dsp:spPr>
        <a:xfrm>
          <a:off x="4185712" y="677272"/>
          <a:ext cx="91440" cy="251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9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385FD-8438-457B-8ADB-9B8D6BCE7C27}">
      <dsp:nvSpPr>
        <dsp:cNvPr id="0" name=""/>
        <dsp:cNvSpPr/>
      </dsp:nvSpPr>
      <dsp:spPr>
        <a:xfrm>
          <a:off x="3631609" y="77449"/>
          <a:ext cx="1199646" cy="599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/>
            <a:t>A rede</a:t>
          </a:r>
        </a:p>
      </dsp:txBody>
      <dsp:txXfrm>
        <a:off x="3631609" y="77449"/>
        <a:ext cx="1199646" cy="599823"/>
      </dsp:txXfrm>
    </dsp:sp>
    <dsp:sp modelId="{89B0B1EA-C4F8-44DC-996B-E0FBD26C229A}">
      <dsp:nvSpPr>
        <dsp:cNvPr id="0" name=""/>
        <dsp:cNvSpPr/>
      </dsp:nvSpPr>
      <dsp:spPr>
        <a:xfrm>
          <a:off x="3631609" y="929198"/>
          <a:ext cx="1199646" cy="5998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Região</a:t>
          </a:r>
          <a:endParaRPr lang="fr-CA" sz="1100" kern="1200" dirty="0"/>
        </a:p>
      </dsp:txBody>
      <dsp:txXfrm>
        <a:off x="3631609" y="929198"/>
        <a:ext cx="1199646" cy="599823"/>
      </dsp:txXfrm>
    </dsp:sp>
    <dsp:sp modelId="{57D5D92E-0B03-4E27-A100-2F3BC875C846}">
      <dsp:nvSpPr>
        <dsp:cNvPr id="0" name=""/>
        <dsp:cNvSpPr/>
      </dsp:nvSpPr>
      <dsp:spPr>
        <a:xfrm>
          <a:off x="3631609" y="1780947"/>
          <a:ext cx="1199646" cy="5998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Supporting</a:t>
          </a:r>
          <a:r>
            <a:rPr lang="fr-CA" sz="1100" kern="1200" dirty="0"/>
            <a:t> Office</a:t>
          </a:r>
        </a:p>
      </dsp:txBody>
      <dsp:txXfrm>
        <a:off x="3631609" y="1780947"/>
        <a:ext cx="1199646" cy="599823"/>
      </dsp:txXfrm>
    </dsp:sp>
    <dsp:sp modelId="{C914EEEB-E5C3-47C4-9D63-D1EE7B602362}">
      <dsp:nvSpPr>
        <dsp:cNvPr id="0" name=""/>
        <dsp:cNvSpPr/>
      </dsp:nvSpPr>
      <dsp:spPr>
        <a:xfrm>
          <a:off x="5050538" y="1780947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Implementing</a:t>
          </a:r>
          <a:r>
            <a:rPr lang="fr-CA" sz="1100" kern="1200" dirty="0"/>
            <a:t> Office</a:t>
          </a:r>
        </a:p>
      </dsp:txBody>
      <dsp:txXfrm>
        <a:off x="5050538" y="1780947"/>
        <a:ext cx="1199646" cy="599823"/>
      </dsp:txXfrm>
    </dsp:sp>
    <dsp:sp modelId="{FD636B84-D83C-4F53-91D8-A1573A62B9DD}">
      <dsp:nvSpPr>
        <dsp:cNvPr id="0" name=""/>
        <dsp:cNvSpPr/>
      </dsp:nvSpPr>
      <dsp:spPr>
        <a:xfrm>
          <a:off x="1454251" y="2632695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Quadro</a:t>
          </a:r>
          <a:r>
            <a:rPr lang="fr-CA" sz="1100" kern="1200" dirty="0"/>
            <a:t> </a:t>
          </a:r>
          <a:r>
            <a:rPr lang="fr-CA" sz="1100" kern="1200" dirty="0" err="1"/>
            <a:t>lógico</a:t>
          </a:r>
          <a:endParaRPr lang="fr-CA" sz="1100" kern="1200" dirty="0"/>
        </a:p>
      </dsp:txBody>
      <dsp:txXfrm>
        <a:off x="1454251" y="2632695"/>
        <a:ext cx="1199646" cy="599823"/>
      </dsp:txXfrm>
    </dsp:sp>
    <dsp:sp modelId="{A625CD2D-8B51-4891-BAA9-5E8E37C7D7B2}">
      <dsp:nvSpPr>
        <dsp:cNvPr id="0" name=""/>
        <dsp:cNvSpPr/>
      </dsp:nvSpPr>
      <dsp:spPr>
        <a:xfrm>
          <a:off x="1754163" y="3484444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Indicadores</a:t>
          </a:r>
          <a:endParaRPr lang="fr-CA" sz="1100" kern="1200" dirty="0"/>
        </a:p>
      </dsp:txBody>
      <dsp:txXfrm>
        <a:off x="1754163" y="3484444"/>
        <a:ext cx="1199646" cy="599823"/>
      </dsp:txXfrm>
    </dsp:sp>
    <dsp:sp modelId="{04680A8C-BD60-4CC7-AF91-13C32A209FAF}">
      <dsp:nvSpPr>
        <dsp:cNvPr id="0" name=""/>
        <dsp:cNvSpPr/>
      </dsp:nvSpPr>
      <dsp:spPr>
        <a:xfrm>
          <a:off x="152035" y="2668553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Orçamento (no formulário de orçamento)</a:t>
          </a:r>
          <a:endParaRPr lang="fr-CA" sz="1100" kern="1200" dirty="0"/>
        </a:p>
      </dsp:txBody>
      <dsp:txXfrm>
        <a:off x="152035" y="2668553"/>
        <a:ext cx="1199646" cy="599823"/>
      </dsp:txXfrm>
    </dsp:sp>
    <dsp:sp modelId="{B20CFCDB-22FA-4418-A46D-A5AB839C0423}">
      <dsp:nvSpPr>
        <dsp:cNvPr id="0" name=""/>
        <dsp:cNvSpPr/>
      </dsp:nvSpPr>
      <dsp:spPr>
        <a:xfrm>
          <a:off x="2905823" y="2632695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Atividades</a:t>
          </a:r>
          <a:endParaRPr lang="fr-CA" sz="1100" kern="1200" dirty="0"/>
        </a:p>
      </dsp:txBody>
      <dsp:txXfrm>
        <a:off x="2905823" y="2632695"/>
        <a:ext cx="1199646" cy="599823"/>
      </dsp:txXfrm>
    </dsp:sp>
    <dsp:sp modelId="{77153ED7-7354-4FDC-8B4C-3C0BC74FD00D}">
      <dsp:nvSpPr>
        <dsp:cNvPr id="0" name=""/>
        <dsp:cNvSpPr/>
      </dsp:nvSpPr>
      <dsp:spPr>
        <a:xfrm>
          <a:off x="4357395" y="2632695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Plano de </a:t>
          </a:r>
          <a:r>
            <a:rPr lang="fr-CA" sz="1100" kern="1200" dirty="0" err="1"/>
            <a:t>projeto</a:t>
          </a:r>
          <a:endParaRPr lang="fr-CA" sz="1100" kern="1200" dirty="0"/>
        </a:p>
      </dsp:txBody>
      <dsp:txXfrm>
        <a:off x="4357395" y="2632695"/>
        <a:ext cx="1199646" cy="599823"/>
      </dsp:txXfrm>
    </dsp:sp>
    <dsp:sp modelId="{51AB05CF-0193-442B-B406-D5D0BB07458E}">
      <dsp:nvSpPr>
        <dsp:cNvPr id="0" name=""/>
        <dsp:cNvSpPr/>
      </dsp:nvSpPr>
      <dsp:spPr>
        <a:xfrm>
          <a:off x="5808967" y="2632695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Relatório</a:t>
          </a:r>
          <a:r>
            <a:rPr lang="fr-CA" sz="1100" kern="1200" dirty="0"/>
            <a:t> </a:t>
          </a:r>
          <a:r>
            <a:rPr lang="fr-CA" sz="1100" kern="1200" dirty="0" err="1"/>
            <a:t>trimestral</a:t>
          </a:r>
          <a:endParaRPr lang="fr-CA" sz="1100" kern="1200" dirty="0"/>
        </a:p>
      </dsp:txBody>
      <dsp:txXfrm>
        <a:off x="5808967" y="2632695"/>
        <a:ext cx="1199646" cy="599823"/>
      </dsp:txXfrm>
    </dsp:sp>
    <dsp:sp modelId="{11801AF6-1D2C-4E9E-AFA0-EA51C9911167}">
      <dsp:nvSpPr>
        <dsp:cNvPr id="0" name=""/>
        <dsp:cNvSpPr/>
      </dsp:nvSpPr>
      <dsp:spPr>
        <a:xfrm>
          <a:off x="7260539" y="2632695"/>
          <a:ext cx="1199646" cy="599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 err="1"/>
            <a:t>Escritório</a:t>
          </a:r>
          <a:r>
            <a:rPr lang="fr-CA" sz="1100" kern="1200" dirty="0"/>
            <a:t> de </a:t>
          </a:r>
          <a:r>
            <a:rPr lang="fr-CA" sz="1100" kern="1200" dirty="0" err="1"/>
            <a:t>Implementação</a:t>
          </a:r>
          <a:endParaRPr lang="fr-CA" sz="1100" kern="1200" dirty="0"/>
        </a:p>
      </dsp:txBody>
      <dsp:txXfrm>
        <a:off x="7260539" y="2632695"/>
        <a:ext cx="1199646" cy="599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5CB66-D696-45B0-B7F0-9DDDB6566A77}">
      <dsp:nvSpPr>
        <dsp:cNvPr id="0" name=""/>
        <dsp:cNvSpPr/>
      </dsp:nvSpPr>
      <dsp:spPr>
        <a:xfrm>
          <a:off x="0" y="477532"/>
          <a:ext cx="5603455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890" tIns="624840" rIns="4348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 err="1"/>
            <a:t>Código</a:t>
          </a:r>
          <a:r>
            <a:rPr lang="fr-CA" sz="1400" kern="1200" dirty="0"/>
            <a:t>,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Título,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Descrição,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Datas de início e término,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Doença,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Escritórios de implementação e apoio,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Moedas locais e dos doadores.</a:t>
          </a:r>
          <a:endParaRPr lang="fr-CA" sz="1400" kern="1200" dirty="0"/>
        </a:p>
      </dsp:txBody>
      <dsp:txXfrm>
        <a:off x="0" y="477532"/>
        <a:ext cx="5603455" cy="2315250"/>
      </dsp:txXfrm>
    </dsp:sp>
    <dsp:sp modelId="{5D1A052A-02B3-4F70-BBEE-0439A834CD4E}">
      <dsp:nvSpPr>
        <dsp:cNvPr id="0" name=""/>
        <dsp:cNvSpPr/>
      </dsp:nvSpPr>
      <dsp:spPr>
        <a:xfrm>
          <a:off x="280172" y="34732"/>
          <a:ext cx="3922418" cy="88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Estes são os principais campos que devem ser inseridos</a:t>
          </a:r>
          <a:endParaRPr lang="en-US" sz="1400" kern="1200" dirty="0"/>
        </a:p>
      </dsp:txBody>
      <dsp:txXfrm>
        <a:off x="323403" y="77963"/>
        <a:ext cx="3835956" cy="799138"/>
      </dsp:txXfrm>
    </dsp:sp>
    <dsp:sp modelId="{766C9BD7-32E3-4931-B937-AB41F9177E02}">
      <dsp:nvSpPr>
        <dsp:cNvPr id="0" name=""/>
        <dsp:cNvSpPr/>
      </dsp:nvSpPr>
      <dsp:spPr>
        <a:xfrm>
          <a:off x="0" y="3397582"/>
          <a:ext cx="560345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BDEC1-93FF-4EB9-A920-FF1294A6E80D}">
      <dsp:nvSpPr>
        <dsp:cNvPr id="0" name=""/>
        <dsp:cNvSpPr/>
      </dsp:nvSpPr>
      <dsp:spPr>
        <a:xfrm>
          <a:off x="280172" y="2954782"/>
          <a:ext cx="3922418" cy="88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Atividades é onde você pode gerenciar seu DIP</a:t>
          </a:r>
          <a:endParaRPr lang="fr-CA" sz="1400" kern="1200" dirty="0"/>
        </a:p>
      </dsp:txBody>
      <dsp:txXfrm>
        <a:off x="323403" y="2998013"/>
        <a:ext cx="3835956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997D-B26E-44CE-BB59-1589AAC649B1}">
      <dsp:nvSpPr>
        <dsp:cNvPr id="0" name=""/>
        <dsp:cNvSpPr/>
      </dsp:nvSpPr>
      <dsp:spPr>
        <a:xfrm>
          <a:off x="0" y="0"/>
          <a:ext cx="7993699" cy="1214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 ADRA está atualmente acompanhando 2 indicadores globais.</a:t>
          </a:r>
          <a:endParaRPr lang="en-US" sz="2300" kern="1200" dirty="0"/>
        </a:p>
      </dsp:txBody>
      <dsp:txXfrm>
        <a:off x="35557" y="35557"/>
        <a:ext cx="6683686" cy="1142897"/>
      </dsp:txXfrm>
    </dsp:sp>
    <dsp:sp modelId="{83D460CE-A487-41C6-B093-B167720521E7}">
      <dsp:nvSpPr>
        <dsp:cNvPr id="0" name=""/>
        <dsp:cNvSpPr/>
      </dsp:nvSpPr>
      <dsp:spPr>
        <a:xfrm>
          <a:off x="705326" y="1416347"/>
          <a:ext cx="7993699" cy="1214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Os dados inseridos nesses indicadores são agregados e permitem que a organização crie relatórios por região/escritório/setor.</a:t>
          </a:r>
          <a:endParaRPr lang="en-US" sz="2300" kern="1200" dirty="0"/>
        </a:p>
      </dsp:txBody>
      <dsp:txXfrm>
        <a:off x="740883" y="1451904"/>
        <a:ext cx="6428151" cy="1142897"/>
      </dsp:txXfrm>
    </dsp:sp>
    <dsp:sp modelId="{B671EC86-A349-45FE-A523-CCE0B63637D3}">
      <dsp:nvSpPr>
        <dsp:cNvPr id="0" name=""/>
        <dsp:cNvSpPr/>
      </dsp:nvSpPr>
      <dsp:spPr>
        <a:xfrm>
          <a:off x="1410652" y="2832694"/>
          <a:ext cx="7993699" cy="1214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Você pode inserir seu próprio marco lógico do projeto e adicionar dados no nível de escritório/regional.</a:t>
          </a:r>
          <a:endParaRPr lang="en-US" sz="2300" kern="1200" dirty="0"/>
        </a:p>
      </dsp:txBody>
      <dsp:txXfrm>
        <a:off x="1446209" y="2868251"/>
        <a:ext cx="6428151" cy="1142897"/>
      </dsp:txXfrm>
    </dsp:sp>
    <dsp:sp modelId="{C3B93A9F-1671-485A-BD54-7AD42DB6EB54}">
      <dsp:nvSpPr>
        <dsp:cNvPr id="0" name=""/>
        <dsp:cNvSpPr/>
      </dsp:nvSpPr>
      <dsp:spPr>
        <a:xfrm>
          <a:off x="7204591" y="920625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2140" y="920625"/>
        <a:ext cx="434009" cy="593803"/>
      </dsp:txXfrm>
    </dsp:sp>
    <dsp:sp modelId="{5BAE1D25-C624-41DF-ADC5-1ED5EE3745D4}">
      <dsp:nvSpPr>
        <dsp:cNvPr id="0" name=""/>
        <dsp:cNvSpPr/>
      </dsp:nvSpPr>
      <dsp:spPr>
        <a:xfrm>
          <a:off x="7909917" y="2328879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7466" y="2328879"/>
        <a:ext cx="434009" cy="59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7110-1AAE-499E-9144-CADE56F8F04B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B1BE1-216B-4E72-9118-5881D4C25F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05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85E3F51-CB23-4166-8745-EF91D4EF9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6E346D3-CB2F-4F52-8E4E-D8B942791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D73196B-690E-4667-B89A-B626C295C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701A-82C7-4964-B1ED-71C0174B19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49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7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3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08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10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96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42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2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36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5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8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6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4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5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70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15A7B5-D298-425E-A091-6B02C4AEE295}" type="datetimeFigureOut">
              <a:rPr lang="en-CA" smtClean="0"/>
              <a:t>2022-04-24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85D7-163D-4742-8E0B-31DEE26B2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89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png"/><Relationship Id="rId7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41F3493-547C-452E-B6C6-D3A068CCD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FA57D-5A95-484A-9E94-EAB576694A03}"/>
              </a:ext>
            </a:extLst>
          </p:cNvPr>
          <p:cNvSpPr txBox="1"/>
          <p:nvPr/>
        </p:nvSpPr>
        <p:spPr>
          <a:xfrm>
            <a:off x="503853" y="1997839"/>
            <a:ext cx="5281127" cy="3139321"/>
          </a:xfrm>
          <a:prstGeom prst="rect">
            <a:avLst/>
          </a:prstGeom>
          <a:solidFill>
            <a:srgbClr val="0C9D95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Treinamento</a:t>
            </a:r>
            <a:r>
              <a:rPr lang="en-US" sz="6000" dirty="0"/>
              <a:t> LogAlto</a:t>
            </a:r>
          </a:p>
          <a:p>
            <a:endParaRPr lang="en-US" sz="6000" dirty="0"/>
          </a:p>
          <a:p>
            <a:r>
              <a:rPr lang="en-CA" dirty="0" err="1"/>
              <a:t>Bem</a:t>
            </a:r>
            <a:r>
              <a:rPr lang="en-CA" dirty="0"/>
              <a:t> </a:t>
            </a:r>
            <a:r>
              <a:rPr lang="en-CA" dirty="0" err="1"/>
              <a:t>vindos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9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527C-6C51-452E-BC81-8FADD75A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</a:t>
            </a:r>
            <a:r>
              <a:rPr lang="fr-CA" dirty="0" err="1"/>
              <a:t>Painel</a:t>
            </a:r>
            <a:endParaRPr lang="fr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5B01B-C938-4034-87F2-F4ED813D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68" y="2052638"/>
            <a:ext cx="7336640" cy="419576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9B1E56-E263-401A-AF4E-12B4E131B12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8850844" y="4500274"/>
            <a:ext cx="1432588" cy="295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3F7BEE-C15D-4329-9276-B1D4E0E8A963}"/>
              </a:ext>
            </a:extLst>
          </p:cNvPr>
          <p:cNvCxnSpPr>
            <a:cxnSpLocks/>
          </p:cNvCxnSpPr>
          <p:nvPr/>
        </p:nvCxnSpPr>
        <p:spPr>
          <a:xfrm flipV="1">
            <a:off x="6096000" y="1707502"/>
            <a:ext cx="622041" cy="1546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A65BC6-B122-47C7-B2AD-E6D51B814340}"/>
              </a:ext>
            </a:extLst>
          </p:cNvPr>
          <p:cNvCxnSpPr>
            <a:cxnSpLocks/>
          </p:cNvCxnSpPr>
          <p:nvPr/>
        </p:nvCxnSpPr>
        <p:spPr>
          <a:xfrm flipH="1" flipV="1">
            <a:off x="1584396" y="3668476"/>
            <a:ext cx="1065498" cy="11087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ABD456-FB06-4547-90CC-926A88A9A4C1}"/>
              </a:ext>
            </a:extLst>
          </p:cNvPr>
          <p:cNvSpPr txBox="1"/>
          <p:nvPr/>
        </p:nvSpPr>
        <p:spPr>
          <a:xfrm>
            <a:off x="10283432" y="4038609"/>
            <a:ext cx="190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valor vem do formulário “Orçamento”</a:t>
            </a:r>
            <a:endParaRPr lang="fr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45320-720E-46B7-AAD9-E4534B4C6C43}"/>
              </a:ext>
            </a:extLst>
          </p:cNvPr>
          <p:cNvSpPr txBox="1"/>
          <p:nvPr/>
        </p:nvSpPr>
        <p:spPr>
          <a:xfrm>
            <a:off x="6886748" y="544870"/>
            <a:ext cx="1497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número vem de sua estrutura lógica</a:t>
            </a:r>
            <a:endParaRPr lang="fr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2DE21-1388-4938-9ED4-CB8E7DD68DCF}"/>
              </a:ext>
            </a:extLst>
          </p:cNvPr>
          <p:cNvSpPr txBox="1"/>
          <p:nvPr/>
        </p:nvSpPr>
        <p:spPr>
          <a:xfrm>
            <a:off x="74031" y="3212247"/>
            <a:ext cx="152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Estes são os projetos criados para o seu Office</a:t>
            </a:r>
            <a:endParaRPr lang="fr-CA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16CA066-BB15-49E1-AF85-040106001672}"/>
              </a:ext>
            </a:extLst>
          </p:cNvPr>
          <p:cNvSpPr/>
          <p:nvPr/>
        </p:nvSpPr>
        <p:spPr>
          <a:xfrm>
            <a:off x="2725968" y="3844212"/>
            <a:ext cx="220824" cy="198742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36717A0-D88D-42EB-B65E-9F7677FD039F}"/>
              </a:ext>
            </a:extLst>
          </p:cNvPr>
          <p:cNvSpPr/>
          <p:nvPr/>
        </p:nvSpPr>
        <p:spPr>
          <a:xfrm>
            <a:off x="8518849" y="3950911"/>
            <a:ext cx="139959" cy="17874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71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775D-D2E3-4D21-88B1-9BE8A1D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Estrutura</a:t>
            </a:r>
            <a:r>
              <a:rPr lang="en-CA" dirty="0"/>
              <a:t> do </a:t>
            </a:r>
            <a:r>
              <a:rPr lang="en-CA" dirty="0" err="1"/>
              <a:t>sistema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F0AD-71BF-4BC1-A3FB-737CB323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09" y="1493081"/>
            <a:ext cx="3098574" cy="4195481"/>
          </a:xfrm>
        </p:spPr>
        <p:txBody>
          <a:bodyPr/>
          <a:lstStyle/>
          <a:p>
            <a:r>
              <a:rPr lang="pt-BR" dirty="0"/>
              <a:t>O projeto é o principal componente do sistema.</a:t>
            </a:r>
          </a:p>
          <a:p>
            <a:r>
              <a:rPr lang="pt-BR" dirty="0"/>
              <a:t>Um projeto é composto por diferentes seções:</a:t>
            </a:r>
            <a:endParaRPr lang="en-C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0BA00D-AD51-41CA-BB10-9FED73F5B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748604"/>
              </p:ext>
            </p:extLst>
          </p:nvPr>
        </p:nvGraphicFramePr>
        <p:xfrm>
          <a:off x="3083024" y="922267"/>
          <a:ext cx="8462865" cy="501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FBDDB7-E5CE-486F-B98A-0F8B17234E70}"/>
              </a:ext>
            </a:extLst>
          </p:cNvPr>
          <p:cNvCxnSpPr>
            <a:cxnSpLocks/>
          </p:cNvCxnSpPr>
          <p:nvPr/>
        </p:nvCxnSpPr>
        <p:spPr>
          <a:xfrm flipV="1">
            <a:off x="8357119" y="3303039"/>
            <a:ext cx="0" cy="20527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8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7FAA-CF74-4361-B685-C9B7BCBD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406" y="295730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Aft>
                <a:spcPts val="600"/>
              </a:spcAft>
              <a:defRPr/>
            </a:pPr>
            <a:fld id="{605F684A-B63A-442C-87DF-DBEAD61D0E9A}" type="slidenum">
              <a:rPr lang="en-US" sz="280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ctr" defTabSz="457200">
                <a:spcAft>
                  <a:spcPts val="600"/>
                </a:spcAft>
                <a:defRPr/>
              </a:pPr>
              <a:t>12</a:t>
            </a:fld>
            <a:endParaRPr lang="en-US" sz="280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A14FD8-9557-4B77-9B5B-15A633F2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378269"/>
            <a:ext cx="914400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2ABDBCD-7CC0-46F3-AEE8-168B69BF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45" y="240321"/>
            <a:ext cx="6888454" cy="8785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6. </a:t>
            </a:r>
            <a:r>
              <a:rPr lang="en-US" sz="4400" dirty="0" err="1">
                <a:solidFill>
                  <a:schemeClr val="tx1"/>
                </a:solidFill>
              </a:rPr>
              <a:t>Projeto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CB92A-B1D7-48EA-A7E3-AA4F91FD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872424"/>
            <a:ext cx="7027861" cy="3266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Atualize as informações do seu projeto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630141" cy="4195481"/>
          </a:xfrm>
        </p:spPr>
        <p:txBody>
          <a:bodyPr/>
          <a:lstStyle/>
          <a:p>
            <a:r>
              <a:rPr lang="pt-BR" dirty="0"/>
              <a:t>Você pode usar a ferramenta de pesquisa para encontrar seu projeto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68" y="3104981"/>
            <a:ext cx="290868" cy="32401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E80CD-2920-4BEE-AD71-F3386F9A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241" y="1056673"/>
            <a:ext cx="1985887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DD588-682E-46A1-8742-6E341637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034486"/>
            <a:ext cx="6477000" cy="3607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Atualize as informações do seu projeto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Clique no ícone de lápis e preencha as informações para atualizar seu projeto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31" y="3300412"/>
            <a:ext cx="304799" cy="2571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250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6" name="Picture 5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5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8" name="Picture 6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6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0" name="Rectangle 6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6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9565-3C8A-4B11-99FF-675FEB8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Detalhes</a:t>
            </a: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Projeto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Freeform: Shape 70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06FA3-F290-4D9C-9562-78320616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356" y="837403"/>
            <a:ext cx="3059429" cy="5562601"/>
          </a:xfrm>
          <a:prstGeom prst="rect">
            <a:avLst/>
          </a:prstGeom>
          <a:effectLst/>
        </p:spPr>
      </p:pic>
      <p:sp>
        <p:nvSpPr>
          <p:cNvPr id="84" name="Rectangle 7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93973-1F81-E054-4E47-6BF2C627B9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8100428"/>
              </p:ext>
            </p:extLst>
          </p:nvPr>
        </p:nvGraphicFramePr>
        <p:xfrm>
          <a:off x="648931" y="2035505"/>
          <a:ext cx="5603455" cy="418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625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6DB6F-4638-474A-B7FF-32AE9793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3800" dirty="0"/>
              <a:t>Comece a aprender como configurar uma estrutura de logframe.</a:t>
            </a:r>
            <a:endParaRPr lang="en-US" sz="3800" dirty="0"/>
          </a:p>
        </p:txBody>
      </p:sp>
      <p:pic>
        <p:nvPicPr>
          <p:cNvPr id="5" name="Picture 4" descr="Rubber bands connected attached to nails">
            <a:extLst>
              <a:ext uri="{FF2B5EF4-FFF2-40B4-BE49-F238E27FC236}">
                <a16:creationId xmlns:a16="http://schemas.microsoft.com/office/drawing/2014/main" id="{10ED9656-9AFC-4963-BE0B-DCED0318A9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53" r="3089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77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29D4-AC67-416E-A1A0-A20E56BD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t-BR" dirty="0"/>
              <a:t>Etapa 4 – Insira sua estrutura lógica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F97A7-5077-46F2-A4E1-C1F4C2680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032796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70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6131B-D31E-41FA-8FB9-644115C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fr-CA" sz="3900" dirty="0">
                <a:solidFill>
                  <a:srgbClr val="EBEBEB"/>
                </a:solidFill>
              </a:rPr>
              <a:t>Para </a:t>
            </a:r>
            <a:r>
              <a:rPr lang="fr-CA" sz="3900" dirty="0" err="1">
                <a:solidFill>
                  <a:srgbClr val="EBEBEB"/>
                </a:solidFill>
              </a:rPr>
              <a:t>inserir</a:t>
            </a:r>
            <a:r>
              <a:rPr lang="fr-CA" sz="3900" dirty="0">
                <a:solidFill>
                  <a:srgbClr val="EBEBEB"/>
                </a:solidFill>
              </a:rPr>
              <a:t> os </a:t>
            </a:r>
            <a:r>
              <a:rPr lang="fr-CA" sz="3900" dirty="0" err="1">
                <a:solidFill>
                  <a:srgbClr val="EBEBEB"/>
                </a:solidFill>
              </a:rPr>
              <a:t>beneficiários</a:t>
            </a:r>
            <a:r>
              <a:rPr lang="fr-CA" sz="3900" dirty="0">
                <a:solidFill>
                  <a:srgbClr val="EBEBEB"/>
                </a:solidFill>
              </a:rPr>
              <a:t>: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F7611-8750-4B65-B55B-7CF9FE85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461" y="2877310"/>
            <a:ext cx="5449889" cy="190746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905F-2C55-48D6-871F-F3F001B5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fontScale="92500"/>
          </a:bodyPr>
          <a:lstStyle/>
          <a:p>
            <a:r>
              <a:rPr lang="pt-BR" dirty="0">
                <a:solidFill>
                  <a:srgbClr val="EBEBEB"/>
                </a:solidFill>
              </a:rPr>
              <a:t>Você deve ir para o quadro lógico</a:t>
            </a:r>
          </a:p>
          <a:p>
            <a:r>
              <a:rPr lang="pt-BR" dirty="0">
                <a:solidFill>
                  <a:srgbClr val="EBEBEB"/>
                </a:solidFill>
              </a:rPr>
              <a:t>Para a guia Entrada de dados</a:t>
            </a:r>
          </a:p>
          <a:p>
            <a:r>
              <a:rPr lang="pt-BR" dirty="0">
                <a:solidFill>
                  <a:srgbClr val="EBEBEB"/>
                </a:solidFill>
              </a:rPr>
              <a:t>Insira os dados no trimestre correto</a:t>
            </a:r>
          </a:p>
          <a:p>
            <a:r>
              <a:rPr lang="pt-BR" dirty="0">
                <a:solidFill>
                  <a:srgbClr val="EBEBEB"/>
                </a:solidFill>
              </a:rPr>
              <a:t>Trimestral real: o que eles alcançaram naquele trimestre</a:t>
            </a:r>
          </a:p>
          <a:p>
            <a:r>
              <a:rPr lang="pt-BR" dirty="0">
                <a:solidFill>
                  <a:srgbClr val="EBEBEB"/>
                </a:solidFill>
              </a:rPr>
              <a:t>Projeto real até a data: o valor acumulado desde o início da vida do projeto</a:t>
            </a:r>
            <a:endParaRPr lang="fr-CA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69" y="1143000"/>
            <a:ext cx="7132802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Não se esqueça de usar a seção de ajuda https://help.logalto.com/</a:t>
            </a:r>
            <a:endParaRPr lang="en-US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87E2E-B5FA-420B-98D0-37155E203FC9}"/>
              </a:ext>
            </a:extLst>
          </p:cNvPr>
          <p:cNvSpPr txBox="1"/>
          <p:nvPr/>
        </p:nvSpPr>
        <p:spPr>
          <a:xfrm>
            <a:off x="4417053" y="4558901"/>
            <a:ext cx="6268246" cy="126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9D95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Questões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BE797F0A-82E6-44E7-83E9-DCC6707B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46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3F232-3E11-4F42-A312-0C5DEF11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EBEBEB"/>
                </a:solidFill>
              </a:rPr>
              <a:t>Quem </a:t>
            </a:r>
            <a:r>
              <a:rPr lang="fr-CA" dirty="0" err="1">
                <a:solidFill>
                  <a:srgbClr val="EBEBEB"/>
                </a:solidFill>
              </a:rPr>
              <a:t>somos</a:t>
            </a:r>
            <a:r>
              <a:rPr lang="fr-CA" dirty="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271D5-FEA0-4208-8DA9-08323E8A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" r="3832"/>
          <a:stretch/>
        </p:blipFill>
        <p:spPr>
          <a:xfrm>
            <a:off x="6093992" y="1791128"/>
            <a:ext cx="5449889" cy="32757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CCA6-D9A9-4A93-B9FF-4F5AAEF9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lvl="1"/>
            <a:r>
              <a:rPr lang="pt-BR" dirty="0">
                <a:solidFill>
                  <a:srgbClr val="EBEBEB"/>
                </a:solidFill>
              </a:rPr>
              <a:t>Equipe especializada na realização de soluções para monitoramento e avaliação</a:t>
            </a:r>
          </a:p>
          <a:p>
            <a:pPr lvl="1"/>
            <a:r>
              <a:rPr lang="pt-BR" dirty="0">
                <a:solidFill>
                  <a:srgbClr val="EBEBEB"/>
                </a:solidFill>
              </a:rPr>
              <a:t>O Sistema LogAlto é usado por muitas organizações em todo o mundo, incluindo projetos da USAID e das Nações Unidas.</a:t>
            </a:r>
            <a:endParaRPr lang="fr-CA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1DFDA-21D2-4E44-B75A-C43819CD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Tudo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está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pronto!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A3AC2-A497-4C6B-B4DF-96190E0228DC}"/>
              </a:ext>
            </a:extLst>
          </p:cNvPr>
          <p:cNvSpPr txBox="1"/>
          <p:nvPr/>
        </p:nvSpPr>
        <p:spPr>
          <a:xfrm>
            <a:off x="2618019" y="5189551"/>
            <a:ext cx="618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Se você ainda tiver dúvidas, entre em contato conosco em:</a:t>
            </a:r>
          </a:p>
          <a:p>
            <a:pPr algn="ctr"/>
            <a:r>
              <a:rPr lang="pt-BR" dirty="0"/>
              <a:t>support@logalto.com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07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0BD25-2D9F-4844-AD6B-5ECBAEC2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3653421" cy="4833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dirty="0">
                <a:solidFill>
                  <a:srgbClr val="EBEBEB"/>
                </a:solidFill>
              </a:rPr>
              <a:t>Objetivos do </a:t>
            </a:r>
            <a:r>
              <a:rPr lang="es-AR" dirty="0" err="1">
                <a:solidFill>
                  <a:srgbClr val="EBEBEB"/>
                </a:solidFill>
              </a:rPr>
              <a:t>Treinamento</a:t>
            </a:r>
            <a:endParaRPr lang="es-AR" dirty="0">
              <a:solidFill>
                <a:srgbClr val="EBEBEB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0C0BD9B-84BC-49C1-A00A-EC5407988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96383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66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2419E-7FB2-46B7-B045-C0F3FF94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9869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1. Familiarize-se com o LogAlto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E73E-546F-4DF6-BB53-812F0582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Visão geral rápida do sistema</a:t>
            </a:r>
            <a:endParaRPr lang="en-US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4E6695BA-B7D8-435A-8737-73A66BD7D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442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146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4123A-A78F-4A5D-99C2-C313251E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>
                <a:solidFill>
                  <a:srgbClr val="F2F2F2"/>
                </a:solidFill>
              </a:rPr>
              <a:t>2. Principais objetivos da LogAlto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TextBox 2">
            <a:extLst>
              <a:ext uri="{FF2B5EF4-FFF2-40B4-BE49-F238E27FC236}">
                <a16:creationId xmlns:a16="http://schemas.microsoft.com/office/drawing/2014/main" id="{89E4EA79-03EE-AF33-1504-12E58D64E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657268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24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52F8-98F4-4BE3-8B79-9740EFF1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 sobre seus projetos para a ADRA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317C-E360-45FA-959C-C0E79173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dados da rede ADRA usados ​​para reportar à Conferência Geral e suas Divisões, Conferências, Uniões e Missões são extraídos do LogAlto.</a:t>
            </a:r>
          </a:p>
          <a:p>
            <a:r>
              <a:rPr lang="pt-BR" dirty="0"/>
              <a:t>Os dados básicos usados ​​são:</a:t>
            </a:r>
          </a:p>
          <a:p>
            <a:r>
              <a:rPr lang="pt-BR" dirty="0"/>
              <a:t>  o número de projetos,</a:t>
            </a:r>
          </a:p>
          <a:p>
            <a:r>
              <a:rPr lang="pt-BR" dirty="0"/>
              <a:t>os Beneficiários atendidos e</a:t>
            </a:r>
          </a:p>
          <a:p>
            <a:r>
              <a:rPr lang="pt-BR" dirty="0"/>
              <a:t>o montante dos fundos gastos em projetos dentro do ano de referência.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615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E904B-43EE-4C7D-B68F-136B7D3D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EBEBEB"/>
                </a:solidFill>
              </a:rPr>
              <a:t>3. </a:t>
            </a:r>
            <a:r>
              <a:rPr lang="fr-CA" dirty="0" err="1">
                <a:solidFill>
                  <a:srgbClr val="EBEBEB"/>
                </a:solidFill>
              </a:rPr>
              <a:t>Recursos</a:t>
            </a:r>
            <a:r>
              <a:rPr lang="fr-CA" dirty="0">
                <a:solidFill>
                  <a:srgbClr val="EBEBEB"/>
                </a:solidFill>
              </a:rPr>
              <a:t> de </a:t>
            </a:r>
            <a:r>
              <a:rPr lang="fr-CA" dirty="0" err="1">
                <a:solidFill>
                  <a:srgbClr val="EBEBEB"/>
                </a:solidFill>
              </a:rPr>
              <a:t>ajuda</a:t>
            </a:r>
            <a:endParaRPr lang="fr-CA" dirty="0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2EE0B1B-517D-83EC-6ABE-0458EDB60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4974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0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74BFC-D051-4E1D-9FB2-CE5A0FFC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3" y="3783644"/>
            <a:ext cx="4102868" cy="2970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t-BR" dirty="0"/>
              <a:t>4. Como se conectar ao sistema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55" y="1853248"/>
            <a:ext cx="8946541" cy="4195481"/>
          </a:xfrm>
        </p:spPr>
        <p:txBody>
          <a:bodyPr/>
          <a:lstStyle/>
          <a:p>
            <a:r>
              <a:rPr lang="pt-BR" i="1" dirty="0"/>
              <a:t>Se você não tiver um usuário, envie um e-mail para Support@ADRA.cloud e envie um CC para o diretor do seu país.</a:t>
            </a:r>
          </a:p>
          <a:p>
            <a:r>
              <a:rPr lang="pt-BR" i="1" dirty="0"/>
              <a:t>No seu navegador digite: https://adra.logalto.com</a:t>
            </a:r>
          </a:p>
          <a:p>
            <a:r>
              <a:rPr lang="pt-BR" i="1" dirty="0"/>
              <a:t>LogAlto funciona melhor com o Google Chrome</a:t>
            </a:r>
            <a:endParaRPr lang="en-CA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0F1A-F7EB-4256-8580-6DAF71C9334A}"/>
              </a:ext>
            </a:extLst>
          </p:cNvPr>
          <p:cNvSpPr/>
          <p:nvPr/>
        </p:nvSpPr>
        <p:spPr>
          <a:xfrm>
            <a:off x="134354" y="6405282"/>
            <a:ext cx="867610" cy="36896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EE92E-56A4-4A82-A56B-76A4E54975B6}"/>
              </a:ext>
            </a:extLst>
          </p:cNvPr>
          <p:cNvSpPr txBox="1"/>
          <p:nvPr/>
        </p:nvSpPr>
        <p:spPr>
          <a:xfrm>
            <a:off x="1116428" y="6384573"/>
            <a:ext cx="562365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Escolha em qual idioma você quer ver o sistema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DE2A2-FC77-4225-8863-6F3C7E4F644B}"/>
              </a:ext>
            </a:extLst>
          </p:cNvPr>
          <p:cNvSpPr/>
          <p:nvPr/>
        </p:nvSpPr>
        <p:spPr>
          <a:xfrm>
            <a:off x="311486" y="4593055"/>
            <a:ext cx="2667308" cy="135143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89FF-82F6-42FD-93EB-59AF59562A06}"/>
              </a:ext>
            </a:extLst>
          </p:cNvPr>
          <p:cNvSpPr txBox="1"/>
          <p:nvPr/>
        </p:nvSpPr>
        <p:spPr>
          <a:xfrm>
            <a:off x="3097757" y="5334544"/>
            <a:ext cx="58005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Digite seu e-mail e senha aqui</a:t>
            </a:r>
          </a:p>
          <a:p>
            <a:r>
              <a:rPr lang="pt-BR" dirty="0"/>
              <a:t>Caso não lembre sua senha clique em: Esqueci minha senha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71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39557-0F74-4E66-94C1-D35DCE90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19" y="2910449"/>
            <a:ext cx="5695560" cy="3407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Defina</a:t>
            </a:r>
            <a:r>
              <a:rPr lang="en-CA" dirty="0"/>
              <a:t> </a:t>
            </a:r>
            <a:r>
              <a:rPr lang="en-CA" dirty="0" err="1"/>
              <a:t>sua</a:t>
            </a:r>
            <a:r>
              <a:rPr lang="en-CA" dirty="0"/>
              <a:t> </a:t>
            </a:r>
            <a:r>
              <a:rPr lang="en-CA" dirty="0" err="1"/>
              <a:t>própria</a:t>
            </a:r>
            <a:r>
              <a:rPr lang="en-CA" dirty="0"/>
              <a:t> </a:t>
            </a:r>
            <a:r>
              <a:rPr lang="en-CA" dirty="0" err="1"/>
              <a:t>senha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019" y="1698354"/>
            <a:ext cx="3251962" cy="4195481"/>
          </a:xfrm>
        </p:spPr>
        <p:txBody>
          <a:bodyPr/>
          <a:lstStyle/>
          <a:p>
            <a:r>
              <a:rPr lang="pt-BR" dirty="0"/>
              <a:t>O sistema solicitará que você crie sua própria senha para logins futuros</a:t>
            </a:r>
          </a:p>
          <a:p>
            <a:r>
              <a:rPr lang="pt-BR" dirty="0"/>
              <a:t>Deve ter pelo menos 8 caracteres, com uma combinação de um símbolo, número ou letras maiúsculas.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DE2A2-FC77-4225-8863-6F3C7E4F644B}"/>
              </a:ext>
            </a:extLst>
          </p:cNvPr>
          <p:cNvSpPr/>
          <p:nvPr/>
        </p:nvSpPr>
        <p:spPr>
          <a:xfrm>
            <a:off x="1283481" y="4512048"/>
            <a:ext cx="2518498" cy="10786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89FF-82F6-42FD-93EB-59AF59562A06}"/>
              </a:ext>
            </a:extLst>
          </p:cNvPr>
          <p:cNvSpPr txBox="1"/>
          <p:nvPr/>
        </p:nvSpPr>
        <p:spPr>
          <a:xfrm>
            <a:off x="3903271" y="4902790"/>
            <a:ext cx="41956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Digite sua nova senha aqui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4044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681</Words>
  <Application>Microsoft Office PowerPoint</Application>
  <PresentationFormat>Widescreen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PowerPoint Presentation</vt:lpstr>
      <vt:lpstr>Quem somos?</vt:lpstr>
      <vt:lpstr>Objetivos do Treinamento</vt:lpstr>
      <vt:lpstr>1. Familiarize-se com o LogAlto</vt:lpstr>
      <vt:lpstr>2. Principais objetivos da LogAlto</vt:lpstr>
      <vt:lpstr>Informações sobre seus projetos para a ADRA</vt:lpstr>
      <vt:lpstr>3. Recursos de ajuda</vt:lpstr>
      <vt:lpstr>4. Como se conectar ao sistema</vt:lpstr>
      <vt:lpstr>Defina sua própria senha</vt:lpstr>
      <vt:lpstr>5. Painel</vt:lpstr>
      <vt:lpstr>Estrutura do sistema</vt:lpstr>
      <vt:lpstr>6. Projeto</vt:lpstr>
      <vt:lpstr>Atualize as informações do seu projeto</vt:lpstr>
      <vt:lpstr>Atualize as informações do seu projeto</vt:lpstr>
      <vt:lpstr>Detalhes do Projeto</vt:lpstr>
      <vt:lpstr>Comece a aprender como configurar uma estrutura de logframe.</vt:lpstr>
      <vt:lpstr>Etapa 4 – Insira sua estrutura lógica</vt:lpstr>
      <vt:lpstr>Para inserir os beneficiários:</vt:lpstr>
      <vt:lpstr>Não se esqueça de usar a seção de ajuda https://help.logalto.com/</vt:lpstr>
      <vt:lpstr>Tudo está pronto!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MEDAL</dc:title>
  <dc:creator>Macarena Diab</dc:creator>
  <cp:lastModifiedBy>Macarena Diab</cp:lastModifiedBy>
  <cp:revision>42</cp:revision>
  <dcterms:created xsi:type="dcterms:W3CDTF">2019-09-13T18:13:00Z</dcterms:created>
  <dcterms:modified xsi:type="dcterms:W3CDTF">2022-04-24T23:29:48Z</dcterms:modified>
</cp:coreProperties>
</file>