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660" r:id="rId2"/>
    <p:sldId id="729" r:id="rId3"/>
    <p:sldId id="575" r:id="rId4"/>
    <p:sldId id="723" r:id="rId5"/>
    <p:sldId id="724" r:id="rId6"/>
    <p:sldId id="730" r:id="rId7"/>
    <p:sldId id="731" r:id="rId8"/>
    <p:sldId id="257" r:id="rId9"/>
    <p:sldId id="263" r:id="rId10"/>
    <p:sldId id="733" r:id="rId11"/>
    <p:sldId id="662" r:id="rId12"/>
    <p:sldId id="356" r:id="rId13"/>
    <p:sldId id="264" r:id="rId14"/>
    <p:sldId id="265" r:id="rId15"/>
    <p:sldId id="734" r:id="rId16"/>
    <p:sldId id="726" r:id="rId17"/>
    <p:sldId id="661" r:id="rId18"/>
    <p:sldId id="732" r:id="rId19"/>
    <p:sldId id="722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D95"/>
    <a:srgbClr val="29A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3" d="100"/>
          <a:sy n="103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E754D-B207-448E-AB48-77E0FAC217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BDFBD86-9BF4-45B1-80CB-2C4C0C699D0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1. </a:t>
          </a:r>
          <a:r>
            <a:rPr lang="es-AR" noProof="0"/>
            <a:t>Familiarícese</a:t>
          </a:r>
          <a:r>
            <a:rPr lang="en-CA"/>
            <a:t> con LogAlto</a:t>
          </a:r>
          <a:endParaRPr lang="en-US" dirty="0"/>
        </a:p>
      </dgm:t>
    </dgm:pt>
    <dgm:pt modelId="{39DC8BDF-F0B4-43A0-9C79-FAD38BB85E9B}" type="parTrans" cxnId="{7E2D603C-39FC-45DE-8644-1313034153C6}">
      <dgm:prSet/>
      <dgm:spPr/>
      <dgm:t>
        <a:bodyPr/>
        <a:lstStyle/>
        <a:p>
          <a:endParaRPr lang="en-US"/>
        </a:p>
      </dgm:t>
    </dgm:pt>
    <dgm:pt modelId="{097AE584-9004-4DC7-8AB4-39C95AA96EBB}" type="sibTrans" cxnId="{7E2D603C-39FC-45DE-8644-1313034153C6}">
      <dgm:prSet/>
      <dgm:spPr/>
      <dgm:t>
        <a:bodyPr/>
        <a:lstStyle/>
        <a:p>
          <a:endParaRPr lang="en-US"/>
        </a:p>
      </dgm:t>
    </dgm:pt>
    <dgm:pt modelId="{E6F53840-5355-405B-9D8F-0AC2B3D94D1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2. Objetivos principales de LogAlto</a:t>
          </a:r>
          <a:endParaRPr lang="en-US" dirty="0"/>
        </a:p>
      </dgm:t>
    </dgm:pt>
    <dgm:pt modelId="{38C60FF6-38EB-46B5-B0AA-F2CAB3CAEC87}" type="parTrans" cxnId="{21A248EF-0CE1-409F-A852-9E6399FB98C4}">
      <dgm:prSet/>
      <dgm:spPr/>
      <dgm:t>
        <a:bodyPr/>
        <a:lstStyle/>
        <a:p>
          <a:endParaRPr lang="en-US"/>
        </a:p>
      </dgm:t>
    </dgm:pt>
    <dgm:pt modelId="{B52B9021-500C-427B-A963-25C92F42AFA0}" type="sibTrans" cxnId="{21A248EF-0CE1-409F-A852-9E6399FB98C4}">
      <dgm:prSet/>
      <dgm:spPr/>
      <dgm:t>
        <a:bodyPr/>
        <a:lstStyle/>
        <a:p>
          <a:endParaRPr lang="en-US"/>
        </a:p>
      </dgm:t>
    </dgm:pt>
    <dgm:pt modelId="{EE9449B8-8679-47B3-9594-2B61D26BB9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Recursos de ayuda</a:t>
          </a:r>
          <a:endParaRPr lang="en-US" dirty="0"/>
        </a:p>
      </dgm:t>
    </dgm:pt>
    <dgm:pt modelId="{A2BAE3AC-3F82-4D93-AD8A-D0067CB8FD1A}" type="parTrans" cxnId="{A692800B-0EF0-4554-893F-984B67BD22D5}">
      <dgm:prSet/>
      <dgm:spPr/>
      <dgm:t>
        <a:bodyPr/>
        <a:lstStyle/>
        <a:p>
          <a:endParaRPr lang="en-US"/>
        </a:p>
      </dgm:t>
    </dgm:pt>
    <dgm:pt modelId="{F7997201-A344-40E2-B4F6-2827B2A3D858}" type="sibTrans" cxnId="{A692800B-0EF0-4554-893F-984B67BD22D5}">
      <dgm:prSet/>
      <dgm:spPr/>
      <dgm:t>
        <a:bodyPr/>
        <a:lstStyle/>
        <a:p>
          <a:endParaRPr lang="en-US"/>
        </a:p>
      </dgm:t>
    </dgm:pt>
    <dgm:pt modelId="{C490EFAA-DD21-47F9-8BF0-4B0C1806BA9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4. Cómo conectarse al sistema</a:t>
          </a:r>
          <a:endParaRPr lang="en-US" dirty="0"/>
        </a:p>
      </dgm:t>
    </dgm:pt>
    <dgm:pt modelId="{1B81701F-4FF7-4446-90C5-FD8EBD910697}" type="parTrans" cxnId="{5973407F-E189-4848-8BDF-B4D811A4EFC3}">
      <dgm:prSet/>
      <dgm:spPr/>
      <dgm:t>
        <a:bodyPr/>
        <a:lstStyle/>
        <a:p>
          <a:endParaRPr lang="en-US"/>
        </a:p>
      </dgm:t>
    </dgm:pt>
    <dgm:pt modelId="{40E52930-EAA1-45FA-AE88-29E22434E856}" type="sibTrans" cxnId="{5973407F-E189-4848-8BDF-B4D811A4EFC3}">
      <dgm:prSet/>
      <dgm:spPr/>
      <dgm:t>
        <a:bodyPr/>
        <a:lstStyle/>
        <a:p>
          <a:endParaRPr lang="en-US"/>
        </a:p>
      </dgm:t>
    </dgm:pt>
    <dgm:pt modelId="{38372630-E1DC-42E3-9E53-68C018DE97C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5. Tablero </a:t>
          </a:r>
          <a:endParaRPr lang="en-US" dirty="0"/>
        </a:p>
      </dgm:t>
    </dgm:pt>
    <dgm:pt modelId="{3CB2959A-9ABD-48EB-9B29-3BA6DE61B46A}" type="parTrans" cxnId="{3CDF4052-A37F-48AE-9C65-A30AABDD0674}">
      <dgm:prSet/>
      <dgm:spPr/>
      <dgm:t>
        <a:bodyPr/>
        <a:lstStyle/>
        <a:p>
          <a:endParaRPr lang="en-CA"/>
        </a:p>
      </dgm:t>
    </dgm:pt>
    <dgm:pt modelId="{8F8CB0FC-C012-4790-8C42-0D4BCDFFD724}" type="sibTrans" cxnId="{3CDF4052-A37F-48AE-9C65-A30AABDD0674}">
      <dgm:prSet/>
      <dgm:spPr/>
      <dgm:t>
        <a:bodyPr/>
        <a:lstStyle/>
        <a:p>
          <a:endParaRPr lang="en-CA"/>
        </a:p>
      </dgm:t>
    </dgm:pt>
    <dgm:pt modelId="{99AABA9D-3B16-40B7-9BD4-4CDE0B125AA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6. Proyectos</a:t>
          </a:r>
          <a:endParaRPr lang="en-CA" dirty="0"/>
        </a:p>
      </dgm:t>
    </dgm:pt>
    <dgm:pt modelId="{222FCC0D-444D-44DA-965C-94C6C5503363}" type="parTrans" cxnId="{B85CFD63-78A1-449E-81CB-E405BEB27DC0}">
      <dgm:prSet/>
      <dgm:spPr/>
      <dgm:t>
        <a:bodyPr/>
        <a:lstStyle/>
        <a:p>
          <a:endParaRPr lang="en-CA"/>
        </a:p>
      </dgm:t>
    </dgm:pt>
    <dgm:pt modelId="{4638D284-A4F0-4547-855E-9F236A7BBE26}" type="sibTrans" cxnId="{B85CFD63-78A1-449E-81CB-E405BEB27DC0}">
      <dgm:prSet/>
      <dgm:spPr/>
      <dgm:t>
        <a:bodyPr/>
        <a:lstStyle/>
        <a:p>
          <a:endParaRPr lang="en-CA"/>
        </a:p>
      </dgm:t>
    </dgm:pt>
    <dgm:pt modelId="{8BB81E67-F4EB-429D-A232-0397692CFAF9}" type="pres">
      <dgm:prSet presAssocID="{93FE754D-B207-448E-AB48-77E0FAC21740}" presName="root" presStyleCnt="0">
        <dgm:presLayoutVars>
          <dgm:dir/>
          <dgm:resizeHandles val="exact"/>
        </dgm:presLayoutVars>
      </dgm:prSet>
      <dgm:spPr/>
    </dgm:pt>
    <dgm:pt modelId="{118B3278-F36A-45B9-B373-87DCFBA3C95A}" type="pres">
      <dgm:prSet presAssocID="{7BDFBD86-9BF4-45B1-80CB-2C4C0C699D09}" presName="compNode" presStyleCnt="0"/>
      <dgm:spPr/>
    </dgm:pt>
    <dgm:pt modelId="{C73B9C95-2273-44BF-8FC7-DF9AD8238AF0}" type="pres">
      <dgm:prSet presAssocID="{7BDFBD86-9BF4-45B1-80CB-2C4C0C699D09}" presName="bgRect" presStyleLbl="bgShp" presStyleIdx="0" presStyleCnt="6"/>
      <dgm:spPr/>
    </dgm:pt>
    <dgm:pt modelId="{942BD1B3-A935-4A5B-9476-2BB54A0D3964}" type="pres">
      <dgm:prSet presAssocID="{7BDFBD86-9BF4-45B1-80CB-2C4C0C699D0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DDBBF8F-85C2-4393-9B54-56CE6FBEBF42}" type="pres">
      <dgm:prSet presAssocID="{7BDFBD86-9BF4-45B1-80CB-2C4C0C699D09}" presName="spaceRect" presStyleCnt="0"/>
      <dgm:spPr/>
    </dgm:pt>
    <dgm:pt modelId="{BEDF3E4F-F4AF-4853-9DF0-CA4EF544695B}" type="pres">
      <dgm:prSet presAssocID="{7BDFBD86-9BF4-45B1-80CB-2C4C0C699D09}" presName="parTx" presStyleLbl="revTx" presStyleIdx="0" presStyleCnt="6">
        <dgm:presLayoutVars>
          <dgm:chMax val="0"/>
          <dgm:chPref val="0"/>
        </dgm:presLayoutVars>
      </dgm:prSet>
      <dgm:spPr/>
    </dgm:pt>
    <dgm:pt modelId="{3EA00A8C-FCBA-41AD-988A-49B5BB20C148}" type="pres">
      <dgm:prSet presAssocID="{097AE584-9004-4DC7-8AB4-39C95AA96EBB}" presName="sibTrans" presStyleCnt="0"/>
      <dgm:spPr/>
    </dgm:pt>
    <dgm:pt modelId="{37A100EF-9008-402A-A1AA-BD51E8681C5C}" type="pres">
      <dgm:prSet presAssocID="{E6F53840-5355-405B-9D8F-0AC2B3D94D17}" presName="compNode" presStyleCnt="0"/>
      <dgm:spPr/>
    </dgm:pt>
    <dgm:pt modelId="{BA274417-9BEF-43F4-80D8-73B5F0560621}" type="pres">
      <dgm:prSet presAssocID="{E6F53840-5355-405B-9D8F-0AC2B3D94D17}" presName="bgRect" presStyleLbl="bgShp" presStyleIdx="1" presStyleCnt="6"/>
      <dgm:spPr/>
    </dgm:pt>
    <dgm:pt modelId="{F8DED7B5-E25A-4633-9081-1D1F90FC9DBA}" type="pres">
      <dgm:prSet presAssocID="{E6F53840-5355-405B-9D8F-0AC2B3D94D1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EB2DF5-C753-4EBB-B8AF-43C112A74A7B}" type="pres">
      <dgm:prSet presAssocID="{E6F53840-5355-405B-9D8F-0AC2B3D94D17}" presName="spaceRect" presStyleCnt="0"/>
      <dgm:spPr/>
    </dgm:pt>
    <dgm:pt modelId="{BBDC68B6-1E7A-42A0-B9F9-857FDFF3FEF6}" type="pres">
      <dgm:prSet presAssocID="{E6F53840-5355-405B-9D8F-0AC2B3D94D17}" presName="parTx" presStyleLbl="revTx" presStyleIdx="1" presStyleCnt="6">
        <dgm:presLayoutVars>
          <dgm:chMax val="0"/>
          <dgm:chPref val="0"/>
        </dgm:presLayoutVars>
      </dgm:prSet>
      <dgm:spPr/>
    </dgm:pt>
    <dgm:pt modelId="{E97E77D8-845C-4AC0-B1F4-107156F5DC9C}" type="pres">
      <dgm:prSet presAssocID="{B52B9021-500C-427B-A963-25C92F42AFA0}" presName="sibTrans" presStyleCnt="0"/>
      <dgm:spPr/>
    </dgm:pt>
    <dgm:pt modelId="{70BA5831-6AC9-40FB-A6FC-3AB72CD6B426}" type="pres">
      <dgm:prSet presAssocID="{EE9449B8-8679-47B3-9594-2B61D26BB92B}" presName="compNode" presStyleCnt="0"/>
      <dgm:spPr/>
    </dgm:pt>
    <dgm:pt modelId="{C00F2143-F631-4CEA-AB12-587A7581BA0B}" type="pres">
      <dgm:prSet presAssocID="{EE9449B8-8679-47B3-9594-2B61D26BB92B}" presName="bgRect" presStyleLbl="bgShp" presStyleIdx="2" presStyleCnt="6"/>
      <dgm:spPr/>
    </dgm:pt>
    <dgm:pt modelId="{8D9CB6CC-3E04-4126-89F0-2D07986595BF}" type="pres">
      <dgm:prSet presAssocID="{EE9449B8-8679-47B3-9594-2B61D26BB92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840CA094-3F88-4EFC-A9EB-11A13EA895ED}" type="pres">
      <dgm:prSet presAssocID="{EE9449B8-8679-47B3-9594-2B61D26BB92B}" presName="spaceRect" presStyleCnt="0"/>
      <dgm:spPr/>
    </dgm:pt>
    <dgm:pt modelId="{F6430554-E958-4404-B80A-4346C9CFEEE4}" type="pres">
      <dgm:prSet presAssocID="{EE9449B8-8679-47B3-9594-2B61D26BB92B}" presName="parTx" presStyleLbl="revTx" presStyleIdx="2" presStyleCnt="6">
        <dgm:presLayoutVars>
          <dgm:chMax val="0"/>
          <dgm:chPref val="0"/>
        </dgm:presLayoutVars>
      </dgm:prSet>
      <dgm:spPr/>
    </dgm:pt>
    <dgm:pt modelId="{EA049B25-BC07-4E81-8E91-EFD2B46B85EA}" type="pres">
      <dgm:prSet presAssocID="{F7997201-A344-40E2-B4F6-2827B2A3D858}" presName="sibTrans" presStyleCnt="0"/>
      <dgm:spPr/>
    </dgm:pt>
    <dgm:pt modelId="{FFCEA175-8A26-46F7-8A5F-C103A9D61A02}" type="pres">
      <dgm:prSet presAssocID="{C490EFAA-DD21-47F9-8BF0-4B0C1806BA93}" presName="compNode" presStyleCnt="0"/>
      <dgm:spPr/>
    </dgm:pt>
    <dgm:pt modelId="{EC5A6889-7C8A-4246-826C-566F2E1847FA}" type="pres">
      <dgm:prSet presAssocID="{C490EFAA-DD21-47F9-8BF0-4B0C1806BA93}" presName="bgRect" presStyleLbl="bgShp" presStyleIdx="3" presStyleCnt="6"/>
      <dgm:spPr/>
    </dgm:pt>
    <dgm:pt modelId="{5E16438B-FE19-4CF4-93EA-BFD50CEE02AD}" type="pres">
      <dgm:prSet presAssocID="{C490EFAA-DD21-47F9-8BF0-4B0C1806BA9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2088ECD-ABC9-456D-B763-F237C46BFD60}" type="pres">
      <dgm:prSet presAssocID="{C490EFAA-DD21-47F9-8BF0-4B0C1806BA93}" presName="spaceRect" presStyleCnt="0"/>
      <dgm:spPr/>
    </dgm:pt>
    <dgm:pt modelId="{60E50898-3578-48D3-BA7F-B969857B3D7A}" type="pres">
      <dgm:prSet presAssocID="{C490EFAA-DD21-47F9-8BF0-4B0C1806BA93}" presName="parTx" presStyleLbl="revTx" presStyleIdx="3" presStyleCnt="6">
        <dgm:presLayoutVars>
          <dgm:chMax val="0"/>
          <dgm:chPref val="0"/>
        </dgm:presLayoutVars>
      </dgm:prSet>
      <dgm:spPr/>
    </dgm:pt>
    <dgm:pt modelId="{41EAA2AC-4955-4059-B004-254EF9EC45E9}" type="pres">
      <dgm:prSet presAssocID="{40E52930-EAA1-45FA-AE88-29E22434E856}" presName="sibTrans" presStyleCnt="0"/>
      <dgm:spPr/>
    </dgm:pt>
    <dgm:pt modelId="{D7974F2C-7D59-4ED2-B8F2-EE7791233D67}" type="pres">
      <dgm:prSet presAssocID="{38372630-E1DC-42E3-9E53-68C018DE97C5}" presName="compNode" presStyleCnt="0"/>
      <dgm:spPr/>
    </dgm:pt>
    <dgm:pt modelId="{52FEE777-8EA2-4BAA-8A22-48D9390A1CFC}" type="pres">
      <dgm:prSet presAssocID="{38372630-E1DC-42E3-9E53-68C018DE97C5}" presName="bgRect" presStyleLbl="bgShp" presStyleIdx="4" presStyleCnt="6"/>
      <dgm:spPr/>
    </dgm:pt>
    <dgm:pt modelId="{843A0205-6D6C-4E61-829C-C3A3B631D56A}" type="pres">
      <dgm:prSet presAssocID="{38372630-E1DC-42E3-9E53-68C018DE97C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71C2AF37-BC8A-46C8-AD79-D1AFF003AE2F}" type="pres">
      <dgm:prSet presAssocID="{38372630-E1DC-42E3-9E53-68C018DE97C5}" presName="spaceRect" presStyleCnt="0"/>
      <dgm:spPr/>
    </dgm:pt>
    <dgm:pt modelId="{C46EAEB3-AC24-48B0-9994-8A9037111548}" type="pres">
      <dgm:prSet presAssocID="{38372630-E1DC-42E3-9E53-68C018DE97C5}" presName="parTx" presStyleLbl="revTx" presStyleIdx="4" presStyleCnt="6">
        <dgm:presLayoutVars>
          <dgm:chMax val="0"/>
          <dgm:chPref val="0"/>
        </dgm:presLayoutVars>
      </dgm:prSet>
      <dgm:spPr/>
    </dgm:pt>
    <dgm:pt modelId="{CDD1B6D5-5AA6-47F7-8DDA-FAE01AFAF6BB}" type="pres">
      <dgm:prSet presAssocID="{8F8CB0FC-C012-4790-8C42-0D4BCDFFD724}" presName="sibTrans" presStyleCnt="0"/>
      <dgm:spPr/>
    </dgm:pt>
    <dgm:pt modelId="{1EB8A971-4EFB-4F48-957B-392CF63533F4}" type="pres">
      <dgm:prSet presAssocID="{99AABA9D-3B16-40B7-9BD4-4CDE0B125AA0}" presName="compNode" presStyleCnt="0"/>
      <dgm:spPr/>
    </dgm:pt>
    <dgm:pt modelId="{ECFC437B-D7A6-420C-936A-BFD79F5590D6}" type="pres">
      <dgm:prSet presAssocID="{99AABA9D-3B16-40B7-9BD4-4CDE0B125AA0}" presName="bgRect" presStyleLbl="bgShp" presStyleIdx="5" presStyleCnt="6"/>
      <dgm:spPr/>
    </dgm:pt>
    <dgm:pt modelId="{C2345D97-12CD-4BB4-BA77-8A51EB960144}" type="pres">
      <dgm:prSet presAssocID="{99AABA9D-3B16-40B7-9BD4-4CDE0B125AA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6CC861D7-E8B4-4AC2-909F-80C9FDF1F28F}" type="pres">
      <dgm:prSet presAssocID="{99AABA9D-3B16-40B7-9BD4-4CDE0B125AA0}" presName="spaceRect" presStyleCnt="0"/>
      <dgm:spPr/>
    </dgm:pt>
    <dgm:pt modelId="{F92B987E-338B-45EC-BCD5-9DFD3AD2F704}" type="pres">
      <dgm:prSet presAssocID="{99AABA9D-3B16-40B7-9BD4-4CDE0B125AA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692800B-0EF0-4554-893F-984B67BD22D5}" srcId="{93FE754D-B207-448E-AB48-77E0FAC21740}" destId="{EE9449B8-8679-47B3-9594-2B61D26BB92B}" srcOrd="2" destOrd="0" parTransId="{A2BAE3AC-3F82-4D93-AD8A-D0067CB8FD1A}" sibTransId="{F7997201-A344-40E2-B4F6-2827B2A3D858}"/>
    <dgm:cxn modelId="{78E65814-2B00-4D09-81D5-E9FA2CE2FFF4}" type="presOf" srcId="{E6F53840-5355-405B-9D8F-0AC2B3D94D17}" destId="{BBDC68B6-1E7A-42A0-B9F9-857FDFF3FEF6}" srcOrd="0" destOrd="0" presId="urn:microsoft.com/office/officeart/2018/2/layout/IconVerticalSolidList"/>
    <dgm:cxn modelId="{FEF5791D-F6EF-48B3-AD2E-4B91FC0D5114}" type="presOf" srcId="{7BDFBD86-9BF4-45B1-80CB-2C4C0C699D09}" destId="{BEDF3E4F-F4AF-4853-9DF0-CA4EF544695B}" srcOrd="0" destOrd="0" presId="urn:microsoft.com/office/officeart/2018/2/layout/IconVerticalSolidList"/>
    <dgm:cxn modelId="{7E2D603C-39FC-45DE-8644-1313034153C6}" srcId="{93FE754D-B207-448E-AB48-77E0FAC21740}" destId="{7BDFBD86-9BF4-45B1-80CB-2C4C0C699D09}" srcOrd="0" destOrd="0" parTransId="{39DC8BDF-F0B4-43A0-9C79-FAD38BB85E9B}" sibTransId="{097AE584-9004-4DC7-8AB4-39C95AA96EBB}"/>
    <dgm:cxn modelId="{B85CFD63-78A1-449E-81CB-E405BEB27DC0}" srcId="{93FE754D-B207-448E-AB48-77E0FAC21740}" destId="{99AABA9D-3B16-40B7-9BD4-4CDE0B125AA0}" srcOrd="5" destOrd="0" parTransId="{222FCC0D-444D-44DA-965C-94C6C5503363}" sibTransId="{4638D284-A4F0-4547-855E-9F236A7BBE26}"/>
    <dgm:cxn modelId="{3CDF4052-A37F-48AE-9C65-A30AABDD0674}" srcId="{93FE754D-B207-448E-AB48-77E0FAC21740}" destId="{38372630-E1DC-42E3-9E53-68C018DE97C5}" srcOrd="4" destOrd="0" parTransId="{3CB2959A-9ABD-48EB-9B29-3BA6DE61B46A}" sibTransId="{8F8CB0FC-C012-4790-8C42-0D4BCDFFD724}"/>
    <dgm:cxn modelId="{5973407F-E189-4848-8BDF-B4D811A4EFC3}" srcId="{93FE754D-B207-448E-AB48-77E0FAC21740}" destId="{C490EFAA-DD21-47F9-8BF0-4B0C1806BA93}" srcOrd="3" destOrd="0" parTransId="{1B81701F-4FF7-4446-90C5-FD8EBD910697}" sibTransId="{40E52930-EAA1-45FA-AE88-29E22434E856}"/>
    <dgm:cxn modelId="{AF606E82-271D-4724-B541-59EE12564A7E}" type="presOf" srcId="{38372630-E1DC-42E3-9E53-68C018DE97C5}" destId="{C46EAEB3-AC24-48B0-9994-8A9037111548}" srcOrd="0" destOrd="0" presId="urn:microsoft.com/office/officeart/2018/2/layout/IconVerticalSolidList"/>
    <dgm:cxn modelId="{793117C4-3D4E-404B-98EE-56C1D9613B9B}" type="presOf" srcId="{99AABA9D-3B16-40B7-9BD4-4CDE0B125AA0}" destId="{F92B987E-338B-45EC-BCD5-9DFD3AD2F704}" srcOrd="0" destOrd="0" presId="urn:microsoft.com/office/officeart/2018/2/layout/IconVerticalSolidList"/>
    <dgm:cxn modelId="{5356D8D2-89CD-4C16-8252-E7EF71B631EE}" type="presOf" srcId="{93FE754D-B207-448E-AB48-77E0FAC21740}" destId="{8BB81E67-F4EB-429D-A232-0397692CFAF9}" srcOrd="0" destOrd="0" presId="urn:microsoft.com/office/officeart/2018/2/layout/IconVerticalSolidList"/>
    <dgm:cxn modelId="{60C1A4E4-D702-43E8-B639-F6E3859D6DB7}" type="presOf" srcId="{EE9449B8-8679-47B3-9594-2B61D26BB92B}" destId="{F6430554-E958-4404-B80A-4346C9CFEEE4}" srcOrd="0" destOrd="0" presId="urn:microsoft.com/office/officeart/2018/2/layout/IconVerticalSolidList"/>
    <dgm:cxn modelId="{67CE7BE9-342A-42F2-9472-9445B6BB8D39}" type="presOf" srcId="{C490EFAA-DD21-47F9-8BF0-4B0C1806BA93}" destId="{60E50898-3578-48D3-BA7F-B969857B3D7A}" srcOrd="0" destOrd="0" presId="urn:microsoft.com/office/officeart/2018/2/layout/IconVerticalSolidList"/>
    <dgm:cxn modelId="{21A248EF-0CE1-409F-A852-9E6399FB98C4}" srcId="{93FE754D-B207-448E-AB48-77E0FAC21740}" destId="{E6F53840-5355-405B-9D8F-0AC2B3D94D17}" srcOrd="1" destOrd="0" parTransId="{38C60FF6-38EB-46B5-B0AA-F2CAB3CAEC87}" sibTransId="{B52B9021-500C-427B-A963-25C92F42AFA0}"/>
    <dgm:cxn modelId="{05B84160-BDC2-4E15-A6D8-F462728CB1D8}" type="presParOf" srcId="{8BB81E67-F4EB-429D-A232-0397692CFAF9}" destId="{118B3278-F36A-45B9-B373-87DCFBA3C95A}" srcOrd="0" destOrd="0" presId="urn:microsoft.com/office/officeart/2018/2/layout/IconVerticalSolidList"/>
    <dgm:cxn modelId="{4752A0ED-CE26-4301-84D8-5780079B7EE8}" type="presParOf" srcId="{118B3278-F36A-45B9-B373-87DCFBA3C95A}" destId="{C73B9C95-2273-44BF-8FC7-DF9AD8238AF0}" srcOrd="0" destOrd="0" presId="urn:microsoft.com/office/officeart/2018/2/layout/IconVerticalSolidList"/>
    <dgm:cxn modelId="{2F199CD1-4B44-4606-BE1C-02E8EF6647CB}" type="presParOf" srcId="{118B3278-F36A-45B9-B373-87DCFBA3C95A}" destId="{942BD1B3-A935-4A5B-9476-2BB54A0D3964}" srcOrd="1" destOrd="0" presId="urn:microsoft.com/office/officeart/2018/2/layout/IconVerticalSolidList"/>
    <dgm:cxn modelId="{9C28B75C-10F5-4E2D-BF73-E085C7A4C2D4}" type="presParOf" srcId="{118B3278-F36A-45B9-B373-87DCFBA3C95A}" destId="{3DDBBF8F-85C2-4393-9B54-56CE6FBEBF42}" srcOrd="2" destOrd="0" presId="urn:microsoft.com/office/officeart/2018/2/layout/IconVerticalSolidList"/>
    <dgm:cxn modelId="{B71968C5-51FF-458E-A303-EAD938043AA1}" type="presParOf" srcId="{118B3278-F36A-45B9-B373-87DCFBA3C95A}" destId="{BEDF3E4F-F4AF-4853-9DF0-CA4EF544695B}" srcOrd="3" destOrd="0" presId="urn:microsoft.com/office/officeart/2018/2/layout/IconVerticalSolidList"/>
    <dgm:cxn modelId="{DEE1E82E-F187-44EF-A690-A36CD7C89C2C}" type="presParOf" srcId="{8BB81E67-F4EB-429D-A232-0397692CFAF9}" destId="{3EA00A8C-FCBA-41AD-988A-49B5BB20C148}" srcOrd="1" destOrd="0" presId="urn:microsoft.com/office/officeart/2018/2/layout/IconVerticalSolidList"/>
    <dgm:cxn modelId="{90F4B96D-4D00-4498-A3BC-1519B6F5E7E4}" type="presParOf" srcId="{8BB81E67-F4EB-429D-A232-0397692CFAF9}" destId="{37A100EF-9008-402A-A1AA-BD51E8681C5C}" srcOrd="2" destOrd="0" presId="urn:microsoft.com/office/officeart/2018/2/layout/IconVerticalSolidList"/>
    <dgm:cxn modelId="{FC44109D-B3A9-4E13-A5DE-DD26A5FCBC6D}" type="presParOf" srcId="{37A100EF-9008-402A-A1AA-BD51E8681C5C}" destId="{BA274417-9BEF-43F4-80D8-73B5F0560621}" srcOrd="0" destOrd="0" presId="urn:microsoft.com/office/officeart/2018/2/layout/IconVerticalSolidList"/>
    <dgm:cxn modelId="{2FDF0D48-095B-4144-AA1D-FC3B972393CD}" type="presParOf" srcId="{37A100EF-9008-402A-A1AA-BD51E8681C5C}" destId="{F8DED7B5-E25A-4633-9081-1D1F90FC9DBA}" srcOrd="1" destOrd="0" presId="urn:microsoft.com/office/officeart/2018/2/layout/IconVerticalSolidList"/>
    <dgm:cxn modelId="{C0D59CC9-699F-4B62-859A-7C2C6F2666DB}" type="presParOf" srcId="{37A100EF-9008-402A-A1AA-BD51E8681C5C}" destId="{DAEB2DF5-C753-4EBB-B8AF-43C112A74A7B}" srcOrd="2" destOrd="0" presId="urn:microsoft.com/office/officeart/2018/2/layout/IconVerticalSolidList"/>
    <dgm:cxn modelId="{C851F9EA-97C9-4E15-B81E-D8DF1827B87A}" type="presParOf" srcId="{37A100EF-9008-402A-A1AA-BD51E8681C5C}" destId="{BBDC68B6-1E7A-42A0-B9F9-857FDFF3FEF6}" srcOrd="3" destOrd="0" presId="urn:microsoft.com/office/officeart/2018/2/layout/IconVerticalSolidList"/>
    <dgm:cxn modelId="{CD86057E-08AA-4604-8BF9-8F007CE1B0B9}" type="presParOf" srcId="{8BB81E67-F4EB-429D-A232-0397692CFAF9}" destId="{E97E77D8-845C-4AC0-B1F4-107156F5DC9C}" srcOrd="3" destOrd="0" presId="urn:microsoft.com/office/officeart/2018/2/layout/IconVerticalSolidList"/>
    <dgm:cxn modelId="{BC13E4CA-C0BA-4753-8379-C88AC409587E}" type="presParOf" srcId="{8BB81E67-F4EB-429D-A232-0397692CFAF9}" destId="{70BA5831-6AC9-40FB-A6FC-3AB72CD6B426}" srcOrd="4" destOrd="0" presId="urn:microsoft.com/office/officeart/2018/2/layout/IconVerticalSolidList"/>
    <dgm:cxn modelId="{D3B728BD-22DA-4941-9C13-C57C97673E33}" type="presParOf" srcId="{70BA5831-6AC9-40FB-A6FC-3AB72CD6B426}" destId="{C00F2143-F631-4CEA-AB12-587A7581BA0B}" srcOrd="0" destOrd="0" presId="urn:microsoft.com/office/officeart/2018/2/layout/IconVerticalSolidList"/>
    <dgm:cxn modelId="{08483EDB-1C67-451E-A381-1FB59AB4CDB5}" type="presParOf" srcId="{70BA5831-6AC9-40FB-A6FC-3AB72CD6B426}" destId="{8D9CB6CC-3E04-4126-89F0-2D07986595BF}" srcOrd="1" destOrd="0" presId="urn:microsoft.com/office/officeart/2018/2/layout/IconVerticalSolidList"/>
    <dgm:cxn modelId="{EE831CFC-A3F4-41F6-B0E2-2803500FF362}" type="presParOf" srcId="{70BA5831-6AC9-40FB-A6FC-3AB72CD6B426}" destId="{840CA094-3F88-4EFC-A9EB-11A13EA895ED}" srcOrd="2" destOrd="0" presId="urn:microsoft.com/office/officeart/2018/2/layout/IconVerticalSolidList"/>
    <dgm:cxn modelId="{64190E5D-9AF0-48AA-9868-75F3236B9C67}" type="presParOf" srcId="{70BA5831-6AC9-40FB-A6FC-3AB72CD6B426}" destId="{F6430554-E958-4404-B80A-4346C9CFEEE4}" srcOrd="3" destOrd="0" presId="urn:microsoft.com/office/officeart/2018/2/layout/IconVerticalSolidList"/>
    <dgm:cxn modelId="{AC7059D7-8AA5-4F61-BE72-B10C148CAA52}" type="presParOf" srcId="{8BB81E67-F4EB-429D-A232-0397692CFAF9}" destId="{EA049B25-BC07-4E81-8E91-EFD2B46B85EA}" srcOrd="5" destOrd="0" presId="urn:microsoft.com/office/officeart/2018/2/layout/IconVerticalSolidList"/>
    <dgm:cxn modelId="{E76F8F33-06AF-43CC-97BD-E8C4569FF631}" type="presParOf" srcId="{8BB81E67-F4EB-429D-A232-0397692CFAF9}" destId="{FFCEA175-8A26-46F7-8A5F-C103A9D61A02}" srcOrd="6" destOrd="0" presId="urn:microsoft.com/office/officeart/2018/2/layout/IconVerticalSolidList"/>
    <dgm:cxn modelId="{DECABA21-0457-4C84-BE06-672F42C436A3}" type="presParOf" srcId="{FFCEA175-8A26-46F7-8A5F-C103A9D61A02}" destId="{EC5A6889-7C8A-4246-826C-566F2E1847FA}" srcOrd="0" destOrd="0" presId="urn:microsoft.com/office/officeart/2018/2/layout/IconVerticalSolidList"/>
    <dgm:cxn modelId="{82A0321C-3AC8-47DE-85DD-5FD9526C14E6}" type="presParOf" srcId="{FFCEA175-8A26-46F7-8A5F-C103A9D61A02}" destId="{5E16438B-FE19-4CF4-93EA-BFD50CEE02AD}" srcOrd="1" destOrd="0" presId="urn:microsoft.com/office/officeart/2018/2/layout/IconVerticalSolidList"/>
    <dgm:cxn modelId="{C9D823F5-458C-41BF-B3DB-079AE3EBC935}" type="presParOf" srcId="{FFCEA175-8A26-46F7-8A5F-C103A9D61A02}" destId="{22088ECD-ABC9-456D-B763-F237C46BFD60}" srcOrd="2" destOrd="0" presId="urn:microsoft.com/office/officeart/2018/2/layout/IconVerticalSolidList"/>
    <dgm:cxn modelId="{9E729761-2217-4054-8D82-F37863A29CF7}" type="presParOf" srcId="{FFCEA175-8A26-46F7-8A5F-C103A9D61A02}" destId="{60E50898-3578-48D3-BA7F-B969857B3D7A}" srcOrd="3" destOrd="0" presId="urn:microsoft.com/office/officeart/2018/2/layout/IconVerticalSolidList"/>
    <dgm:cxn modelId="{80E4F100-9C39-45C6-8D39-BDCC443B4E49}" type="presParOf" srcId="{8BB81E67-F4EB-429D-A232-0397692CFAF9}" destId="{41EAA2AC-4955-4059-B004-254EF9EC45E9}" srcOrd="7" destOrd="0" presId="urn:microsoft.com/office/officeart/2018/2/layout/IconVerticalSolidList"/>
    <dgm:cxn modelId="{FEFF02F0-1226-48E0-859F-97F03C421C56}" type="presParOf" srcId="{8BB81E67-F4EB-429D-A232-0397692CFAF9}" destId="{D7974F2C-7D59-4ED2-B8F2-EE7791233D67}" srcOrd="8" destOrd="0" presId="urn:microsoft.com/office/officeart/2018/2/layout/IconVerticalSolidList"/>
    <dgm:cxn modelId="{D468F957-FAC6-4660-93EE-9499199ADE70}" type="presParOf" srcId="{D7974F2C-7D59-4ED2-B8F2-EE7791233D67}" destId="{52FEE777-8EA2-4BAA-8A22-48D9390A1CFC}" srcOrd="0" destOrd="0" presId="urn:microsoft.com/office/officeart/2018/2/layout/IconVerticalSolidList"/>
    <dgm:cxn modelId="{67BD1E0A-EF4F-426B-A534-0FB5E5EF5ADA}" type="presParOf" srcId="{D7974F2C-7D59-4ED2-B8F2-EE7791233D67}" destId="{843A0205-6D6C-4E61-829C-C3A3B631D56A}" srcOrd="1" destOrd="0" presId="urn:microsoft.com/office/officeart/2018/2/layout/IconVerticalSolidList"/>
    <dgm:cxn modelId="{1AF782E6-5C25-45F9-96B1-06DBD73E230D}" type="presParOf" srcId="{D7974F2C-7D59-4ED2-B8F2-EE7791233D67}" destId="{71C2AF37-BC8A-46C8-AD79-D1AFF003AE2F}" srcOrd="2" destOrd="0" presId="urn:microsoft.com/office/officeart/2018/2/layout/IconVerticalSolidList"/>
    <dgm:cxn modelId="{63C075DD-F9D3-4AEF-9E96-079E04F60813}" type="presParOf" srcId="{D7974F2C-7D59-4ED2-B8F2-EE7791233D67}" destId="{C46EAEB3-AC24-48B0-9994-8A9037111548}" srcOrd="3" destOrd="0" presId="urn:microsoft.com/office/officeart/2018/2/layout/IconVerticalSolidList"/>
    <dgm:cxn modelId="{B5FC9118-8C8B-4795-B4BA-13AB620E0BED}" type="presParOf" srcId="{8BB81E67-F4EB-429D-A232-0397692CFAF9}" destId="{CDD1B6D5-5AA6-47F7-8DDA-FAE01AFAF6BB}" srcOrd="9" destOrd="0" presId="urn:microsoft.com/office/officeart/2018/2/layout/IconVerticalSolidList"/>
    <dgm:cxn modelId="{0E22D25F-9651-4591-B0B4-4DC46FA47A09}" type="presParOf" srcId="{8BB81E67-F4EB-429D-A232-0397692CFAF9}" destId="{1EB8A971-4EFB-4F48-957B-392CF63533F4}" srcOrd="10" destOrd="0" presId="urn:microsoft.com/office/officeart/2018/2/layout/IconVerticalSolidList"/>
    <dgm:cxn modelId="{FD5209EC-7BA4-4CF7-ADA9-440E96D82669}" type="presParOf" srcId="{1EB8A971-4EFB-4F48-957B-392CF63533F4}" destId="{ECFC437B-D7A6-420C-936A-BFD79F5590D6}" srcOrd="0" destOrd="0" presId="urn:microsoft.com/office/officeart/2018/2/layout/IconVerticalSolidList"/>
    <dgm:cxn modelId="{0F54AC43-1B9F-4F23-910E-DD68ACC5D436}" type="presParOf" srcId="{1EB8A971-4EFB-4F48-957B-392CF63533F4}" destId="{C2345D97-12CD-4BB4-BA77-8A51EB960144}" srcOrd="1" destOrd="0" presId="urn:microsoft.com/office/officeart/2018/2/layout/IconVerticalSolidList"/>
    <dgm:cxn modelId="{47EC8B72-AF4E-4A93-9F66-4433E40464DD}" type="presParOf" srcId="{1EB8A971-4EFB-4F48-957B-392CF63533F4}" destId="{6CC861D7-E8B4-4AC2-909F-80C9FDF1F28F}" srcOrd="2" destOrd="0" presId="urn:microsoft.com/office/officeart/2018/2/layout/IconVerticalSolidList"/>
    <dgm:cxn modelId="{1924D49A-232C-4166-809D-D8AC6F7FE959}" type="presParOf" srcId="{1EB8A971-4EFB-4F48-957B-392CF63533F4}" destId="{F92B987E-338B-45EC-BCD5-9DFD3AD2F7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67FF8-384B-45BE-9161-A59037FBD4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710EB8-D548-4982-A556-6AEAEF5D84B7}">
      <dgm:prSet/>
      <dgm:spPr/>
      <dgm:t>
        <a:bodyPr/>
        <a:lstStyle/>
        <a:p>
          <a:r>
            <a:rPr lang="es-ES" dirty="0"/>
            <a:t>LogAlto es una herramienta que le permite a su oficina hacer el seguimiento de sus proyectos</a:t>
          </a:r>
          <a:endParaRPr lang="en-US" dirty="0"/>
        </a:p>
      </dgm:t>
    </dgm:pt>
    <dgm:pt modelId="{68BD0013-FD33-4248-BD24-9CFC4BA5A306}" type="parTrans" cxnId="{A7143086-188E-4E82-A336-CA761E8B9AAD}">
      <dgm:prSet/>
      <dgm:spPr/>
      <dgm:t>
        <a:bodyPr/>
        <a:lstStyle/>
        <a:p>
          <a:endParaRPr lang="en-US"/>
        </a:p>
      </dgm:t>
    </dgm:pt>
    <dgm:pt modelId="{70967849-11B7-4BFA-B09C-EC4E90DF8DDA}" type="sibTrans" cxnId="{A7143086-188E-4E82-A336-CA761E8B9AAD}">
      <dgm:prSet/>
      <dgm:spPr/>
      <dgm:t>
        <a:bodyPr/>
        <a:lstStyle/>
        <a:p>
          <a:endParaRPr lang="en-US"/>
        </a:p>
      </dgm:t>
    </dgm:pt>
    <dgm:pt modelId="{CF35FDF9-2A82-4AAC-9A60-3EBB3245361E}">
      <dgm:prSet/>
      <dgm:spPr/>
      <dgm:t>
        <a:bodyPr/>
        <a:lstStyle/>
        <a:p>
          <a:r>
            <a:rPr lang="es-ES" dirty="0"/>
            <a:t>Las oficinas de implementación pueden administrar sus DIP</a:t>
          </a:r>
          <a:endParaRPr lang="en-US" dirty="0"/>
        </a:p>
      </dgm:t>
    </dgm:pt>
    <dgm:pt modelId="{674CAA4A-52B0-40C7-882A-CF1E6AD0B4C6}" type="parTrans" cxnId="{CB2C2EA5-23B1-4AE6-94EA-3FADE9E63166}">
      <dgm:prSet/>
      <dgm:spPr/>
      <dgm:t>
        <a:bodyPr/>
        <a:lstStyle/>
        <a:p>
          <a:endParaRPr lang="en-US"/>
        </a:p>
      </dgm:t>
    </dgm:pt>
    <dgm:pt modelId="{87DDA9F7-BF21-4E40-8065-277E8C6445F3}" type="sibTrans" cxnId="{CB2C2EA5-23B1-4AE6-94EA-3FADE9E63166}">
      <dgm:prSet/>
      <dgm:spPr/>
      <dgm:t>
        <a:bodyPr/>
        <a:lstStyle/>
        <a:p>
          <a:endParaRPr lang="en-US"/>
        </a:p>
      </dgm:t>
    </dgm:pt>
    <dgm:pt modelId="{69AD318C-22EE-40A0-A0C0-8649B49F60CF}">
      <dgm:prSet/>
      <dgm:spPr/>
      <dgm:t>
        <a:bodyPr/>
        <a:lstStyle/>
        <a:p>
          <a:r>
            <a:rPr lang="es-ES" dirty="0"/>
            <a:t>Facilita la creación de visualizaciones</a:t>
          </a:r>
          <a:endParaRPr lang="en-US" dirty="0"/>
        </a:p>
      </dgm:t>
    </dgm:pt>
    <dgm:pt modelId="{E116055F-7017-4870-BE08-D7669D67A048}" type="parTrans" cxnId="{9B6075AC-2D16-40BC-B1C4-EC26B685A687}">
      <dgm:prSet/>
      <dgm:spPr/>
      <dgm:t>
        <a:bodyPr/>
        <a:lstStyle/>
        <a:p>
          <a:endParaRPr lang="en-US"/>
        </a:p>
      </dgm:t>
    </dgm:pt>
    <dgm:pt modelId="{F0A86161-2F4A-4D2A-BEEE-A283A34B1772}" type="sibTrans" cxnId="{9B6075AC-2D16-40BC-B1C4-EC26B685A687}">
      <dgm:prSet/>
      <dgm:spPr/>
      <dgm:t>
        <a:bodyPr/>
        <a:lstStyle/>
        <a:p>
          <a:endParaRPr lang="en-US"/>
        </a:p>
      </dgm:t>
    </dgm:pt>
    <dgm:pt modelId="{6F97200B-7FCD-4ED9-B7B0-982062A564AC}">
      <dgm:prSet/>
      <dgm:spPr/>
      <dgm:t>
        <a:bodyPr/>
        <a:lstStyle/>
        <a:p>
          <a:r>
            <a:rPr lang="es-ES" dirty="0"/>
            <a:t>Permite la captura de datos con la aplicación móvil</a:t>
          </a:r>
          <a:endParaRPr lang="en-US" dirty="0"/>
        </a:p>
      </dgm:t>
    </dgm:pt>
    <dgm:pt modelId="{899D9DE5-B5D6-42BE-AF47-19118690642E}" type="parTrans" cxnId="{A7C0E8ED-7AE2-466D-9C08-640A62E52445}">
      <dgm:prSet/>
      <dgm:spPr/>
      <dgm:t>
        <a:bodyPr/>
        <a:lstStyle/>
        <a:p>
          <a:endParaRPr lang="fr-CA"/>
        </a:p>
      </dgm:t>
    </dgm:pt>
    <dgm:pt modelId="{0C31BA41-AAD9-4066-901E-EA012CB8CFE5}" type="sibTrans" cxnId="{A7C0E8ED-7AE2-466D-9C08-640A62E52445}">
      <dgm:prSet/>
      <dgm:spPr/>
      <dgm:t>
        <a:bodyPr/>
        <a:lstStyle/>
        <a:p>
          <a:endParaRPr lang="fr-CA"/>
        </a:p>
      </dgm:t>
    </dgm:pt>
    <dgm:pt modelId="{8429EC18-1A70-49BF-B31D-CC8626110EB6}" type="pres">
      <dgm:prSet presAssocID="{BFC67FF8-384B-45BE-9161-A59037FBD4D6}" presName="linear" presStyleCnt="0">
        <dgm:presLayoutVars>
          <dgm:animLvl val="lvl"/>
          <dgm:resizeHandles val="exact"/>
        </dgm:presLayoutVars>
      </dgm:prSet>
      <dgm:spPr/>
    </dgm:pt>
    <dgm:pt modelId="{47D7A462-3F71-4FAC-8F18-8B91E8004B81}" type="pres">
      <dgm:prSet presAssocID="{83710EB8-D548-4982-A556-6AEAEF5D84B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A312897-098A-47FF-B877-76E4CCAB5EF9}" type="pres">
      <dgm:prSet presAssocID="{83710EB8-D548-4982-A556-6AEAEF5D84B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EC515F-2DAA-4A81-A0E7-E6544923425C}" type="presOf" srcId="{BFC67FF8-384B-45BE-9161-A59037FBD4D6}" destId="{8429EC18-1A70-49BF-B31D-CC8626110EB6}" srcOrd="0" destOrd="0" presId="urn:microsoft.com/office/officeart/2005/8/layout/vList2"/>
    <dgm:cxn modelId="{542F4355-C3CA-4CC5-ADB7-810FBBADC95F}" type="presOf" srcId="{6F97200B-7FCD-4ED9-B7B0-982062A564AC}" destId="{8A312897-098A-47FF-B877-76E4CCAB5EF9}" srcOrd="0" destOrd="1" presId="urn:microsoft.com/office/officeart/2005/8/layout/vList2"/>
    <dgm:cxn modelId="{2C2AA459-66D3-4434-A0B5-5055F3587CC2}" type="presOf" srcId="{CF35FDF9-2A82-4AAC-9A60-3EBB3245361E}" destId="{8A312897-098A-47FF-B877-76E4CCAB5EF9}" srcOrd="0" destOrd="0" presId="urn:microsoft.com/office/officeart/2005/8/layout/vList2"/>
    <dgm:cxn modelId="{A7143086-188E-4E82-A336-CA761E8B9AAD}" srcId="{BFC67FF8-384B-45BE-9161-A59037FBD4D6}" destId="{83710EB8-D548-4982-A556-6AEAEF5D84B7}" srcOrd="0" destOrd="0" parTransId="{68BD0013-FD33-4248-BD24-9CFC4BA5A306}" sibTransId="{70967849-11B7-4BFA-B09C-EC4E90DF8DDA}"/>
    <dgm:cxn modelId="{2819B28B-77DD-41F2-9C54-9A0CFE8B0BD4}" type="presOf" srcId="{69AD318C-22EE-40A0-A0C0-8649B49F60CF}" destId="{8A312897-098A-47FF-B877-76E4CCAB5EF9}" srcOrd="0" destOrd="2" presId="urn:microsoft.com/office/officeart/2005/8/layout/vList2"/>
    <dgm:cxn modelId="{CB2C2EA5-23B1-4AE6-94EA-3FADE9E63166}" srcId="{83710EB8-D548-4982-A556-6AEAEF5D84B7}" destId="{CF35FDF9-2A82-4AAC-9A60-3EBB3245361E}" srcOrd="0" destOrd="0" parTransId="{674CAA4A-52B0-40C7-882A-CF1E6AD0B4C6}" sibTransId="{87DDA9F7-BF21-4E40-8065-277E8C6445F3}"/>
    <dgm:cxn modelId="{9B6075AC-2D16-40BC-B1C4-EC26B685A687}" srcId="{83710EB8-D548-4982-A556-6AEAEF5D84B7}" destId="{69AD318C-22EE-40A0-A0C0-8649B49F60CF}" srcOrd="2" destOrd="0" parTransId="{E116055F-7017-4870-BE08-D7669D67A048}" sibTransId="{F0A86161-2F4A-4D2A-BEEE-A283A34B1772}"/>
    <dgm:cxn modelId="{62DB79E5-2874-4A23-AE95-34E0447E2B13}" type="presOf" srcId="{83710EB8-D548-4982-A556-6AEAEF5D84B7}" destId="{47D7A462-3F71-4FAC-8F18-8B91E8004B81}" srcOrd="0" destOrd="0" presId="urn:microsoft.com/office/officeart/2005/8/layout/vList2"/>
    <dgm:cxn modelId="{A7C0E8ED-7AE2-466D-9C08-640A62E52445}" srcId="{83710EB8-D548-4982-A556-6AEAEF5D84B7}" destId="{6F97200B-7FCD-4ED9-B7B0-982062A564AC}" srcOrd="1" destOrd="0" parTransId="{899D9DE5-B5D6-42BE-AF47-19118690642E}" sibTransId="{0C31BA41-AAD9-4066-901E-EA012CB8CFE5}"/>
    <dgm:cxn modelId="{6A9F9727-2A8B-4E9B-B3AA-32FA5840FF2F}" type="presParOf" srcId="{8429EC18-1A70-49BF-B31D-CC8626110EB6}" destId="{47D7A462-3F71-4FAC-8F18-8B91E8004B81}" srcOrd="0" destOrd="0" presId="urn:microsoft.com/office/officeart/2005/8/layout/vList2"/>
    <dgm:cxn modelId="{53053416-A331-4AEB-8E77-4E88EA1F8A46}" type="presParOf" srcId="{8429EC18-1A70-49BF-B31D-CC8626110EB6}" destId="{8A312897-098A-47FF-B877-76E4CCAB5E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E6066-661D-4AFB-B395-D9616A7424DF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68A2CC-6644-439A-A889-7EE3CB2AC2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0" i="0"/>
            <a:t>https://Source.ADRA.cloud/Videos para videos sobre cómo usar LogAlto para ADRA</a:t>
          </a:r>
          <a:endParaRPr lang="en-US"/>
        </a:p>
      </dgm:t>
    </dgm:pt>
    <dgm:pt modelId="{69DCF80E-1182-40E7-AD40-4E66FE029D80}" type="parTrans" cxnId="{CD5D782B-FBCF-426A-BACE-E2F9B6294E5B}">
      <dgm:prSet/>
      <dgm:spPr/>
      <dgm:t>
        <a:bodyPr/>
        <a:lstStyle/>
        <a:p>
          <a:endParaRPr lang="en-US"/>
        </a:p>
      </dgm:t>
    </dgm:pt>
    <dgm:pt modelId="{9035813E-7255-4CD3-AA6D-08C3F8A52D78}" type="sibTrans" cxnId="{CD5D782B-FBCF-426A-BACE-E2F9B6294E5B}">
      <dgm:prSet/>
      <dgm:spPr/>
      <dgm:t>
        <a:bodyPr/>
        <a:lstStyle/>
        <a:p>
          <a:endParaRPr lang="en-US"/>
        </a:p>
      </dgm:t>
    </dgm:pt>
    <dgm:pt modelId="{1EA6036E-BC2A-41F5-8F5F-79862DF44A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0" i="0"/>
            <a:t>https://Help.LogAlto.com </a:t>
          </a:r>
        </a:p>
        <a:p>
          <a:pPr>
            <a:lnSpc>
              <a:spcPct val="100000"/>
            </a:lnSpc>
            <a:defRPr cap="all"/>
          </a:pPr>
          <a:r>
            <a:rPr lang="es-ES" b="0" i="0"/>
            <a:t>para obtener instrucciones detalladas de todo el sistema</a:t>
          </a:r>
          <a:endParaRPr lang="en-US"/>
        </a:p>
      </dgm:t>
    </dgm:pt>
    <dgm:pt modelId="{82DFE1B0-4980-43F7-B78A-B5D72D7FBEAC}" type="parTrans" cxnId="{0908152E-20DD-4314-9881-7353ED0A1605}">
      <dgm:prSet/>
      <dgm:spPr/>
      <dgm:t>
        <a:bodyPr/>
        <a:lstStyle/>
        <a:p>
          <a:endParaRPr lang="en-US"/>
        </a:p>
      </dgm:t>
    </dgm:pt>
    <dgm:pt modelId="{E2FEE517-D3F9-40CA-8CFB-316077CA5F4A}" type="sibTrans" cxnId="{0908152E-20DD-4314-9881-7353ED0A1605}">
      <dgm:prSet/>
      <dgm:spPr/>
      <dgm:t>
        <a:bodyPr/>
        <a:lstStyle/>
        <a:p>
          <a:endParaRPr lang="en-US"/>
        </a:p>
      </dgm:t>
    </dgm:pt>
    <dgm:pt modelId="{7A13C8CA-5BDA-425D-AC36-99CE324306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0" i="0" dirty="0"/>
            <a:t>También puede generar tickets en </a:t>
          </a:r>
          <a:r>
            <a:rPr lang="es-ES" b="0" i="0" dirty="0" err="1"/>
            <a:t>Support@ADRA.cloud</a:t>
          </a:r>
          <a:r>
            <a:rPr lang="es-ES" b="0" i="0" dirty="0"/>
            <a:t> </a:t>
          </a:r>
        </a:p>
        <a:p>
          <a:pPr>
            <a:lnSpc>
              <a:spcPct val="100000"/>
            </a:lnSpc>
            <a:defRPr cap="all"/>
          </a:pPr>
          <a:r>
            <a:rPr lang="es-ES" b="0" i="0" dirty="0"/>
            <a:t>si tiene algún problema que no puede resolver.</a:t>
          </a:r>
          <a:endParaRPr lang="en-US" dirty="0"/>
        </a:p>
      </dgm:t>
    </dgm:pt>
    <dgm:pt modelId="{935DB619-F487-4393-AA5B-532890820889}" type="parTrans" cxnId="{4CF529BE-3615-4A85-B6B0-D5DEC7AFB946}">
      <dgm:prSet/>
      <dgm:spPr/>
      <dgm:t>
        <a:bodyPr/>
        <a:lstStyle/>
        <a:p>
          <a:endParaRPr lang="en-US"/>
        </a:p>
      </dgm:t>
    </dgm:pt>
    <dgm:pt modelId="{AE1CABAC-4AB8-460D-8A1C-668B1F7B2D2A}" type="sibTrans" cxnId="{4CF529BE-3615-4A85-B6B0-D5DEC7AFB946}">
      <dgm:prSet/>
      <dgm:spPr/>
      <dgm:t>
        <a:bodyPr/>
        <a:lstStyle/>
        <a:p>
          <a:endParaRPr lang="en-US"/>
        </a:p>
      </dgm:t>
    </dgm:pt>
    <dgm:pt modelId="{61551CA0-2E67-4D1C-A10D-6B259B5895DB}" type="pres">
      <dgm:prSet presAssocID="{20EE6066-661D-4AFB-B395-D9616A7424DF}" presName="root" presStyleCnt="0">
        <dgm:presLayoutVars>
          <dgm:dir/>
          <dgm:resizeHandles val="exact"/>
        </dgm:presLayoutVars>
      </dgm:prSet>
      <dgm:spPr/>
    </dgm:pt>
    <dgm:pt modelId="{12F0F232-4ED3-4D3D-896F-3D19C0DEAF6A}" type="pres">
      <dgm:prSet presAssocID="{7468A2CC-6644-439A-A889-7EE3CB2AC230}" presName="compNode" presStyleCnt="0"/>
      <dgm:spPr/>
    </dgm:pt>
    <dgm:pt modelId="{432CE861-213E-4626-B645-471E0C778627}" type="pres">
      <dgm:prSet presAssocID="{7468A2CC-6644-439A-A889-7EE3CB2AC230}" presName="iconBgRect" presStyleLbl="bgShp" presStyleIdx="0" presStyleCnt="3"/>
      <dgm:spPr/>
    </dgm:pt>
    <dgm:pt modelId="{9037ECBD-34F3-44BC-A2B3-962EFA46EC22}" type="pres">
      <dgm:prSet presAssocID="{7468A2CC-6644-439A-A889-7EE3CB2AC2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EA69BC1-1E0A-45E5-94AF-27FD54585848}" type="pres">
      <dgm:prSet presAssocID="{7468A2CC-6644-439A-A889-7EE3CB2AC230}" presName="spaceRect" presStyleCnt="0"/>
      <dgm:spPr/>
    </dgm:pt>
    <dgm:pt modelId="{13E9A77F-D93A-4AF9-8B4F-2557F0F9EFEA}" type="pres">
      <dgm:prSet presAssocID="{7468A2CC-6644-439A-A889-7EE3CB2AC230}" presName="textRect" presStyleLbl="revTx" presStyleIdx="0" presStyleCnt="3">
        <dgm:presLayoutVars>
          <dgm:chMax val="1"/>
          <dgm:chPref val="1"/>
        </dgm:presLayoutVars>
      </dgm:prSet>
      <dgm:spPr/>
    </dgm:pt>
    <dgm:pt modelId="{9F3EB5BD-ABF9-45CE-8F62-C293E56D4F21}" type="pres">
      <dgm:prSet presAssocID="{9035813E-7255-4CD3-AA6D-08C3F8A52D78}" presName="sibTrans" presStyleCnt="0"/>
      <dgm:spPr/>
    </dgm:pt>
    <dgm:pt modelId="{50D18FA6-43F5-4363-873B-EA311B00EC92}" type="pres">
      <dgm:prSet presAssocID="{1EA6036E-BC2A-41F5-8F5F-79862DF44A40}" presName="compNode" presStyleCnt="0"/>
      <dgm:spPr/>
    </dgm:pt>
    <dgm:pt modelId="{3F3539AC-C6FA-4CED-A193-88C5CDD2DFFC}" type="pres">
      <dgm:prSet presAssocID="{1EA6036E-BC2A-41F5-8F5F-79862DF44A40}" presName="iconBgRect" presStyleLbl="bgShp" presStyleIdx="1" presStyleCnt="3"/>
      <dgm:spPr/>
    </dgm:pt>
    <dgm:pt modelId="{259C1403-BCD3-4449-814C-73146B36251D}" type="pres">
      <dgm:prSet presAssocID="{1EA6036E-BC2A-41F5-8F5F-79862DF44A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7C3187E-864D-40FA-9472-7414877F29AF}" type="pres">
      <dgm:prSet presAssocID="{1EA6036E-BC2A-41F5-8F5F-79862DF44A40}" presName="spaceRect" presStyleCnt="0"/>
      <dgm:spPr/>
    </dgm:pt>
    <dgm:pt modelId="{27C11017-C151-42A5-B176-50358D1A19B1}" type="pres">
      <dgm:prSet presAssocID="{1EA6036E-BC2A-41F5-8F5F-79862DF44A40}" presName="textRect" presStyleLbl="revTx" presStyleIdx="1" presStyleCnt="3">
        <dgm:presLayoutVars>
          <dgm:chMax val="1"/>
          <dgm:chPref val="1"/>
        </dgm:presLayoutVars>
      </dgm:prSet>
      <dgm:spPr/>
    </dgm:pt>
    <dgm:pt modelId="{9FE798B4-F78F-4119-BF29-CF894DC599A6}" type="pres">
      <dgm:prSet presAssocID="{E2FEE517-D3F9-40CA-8CFB-316077CA5F4A}" presName="sibTrans" presStyleCnt="0"/>
      <dgm:spPr/>
    </dgm:pt>
    <dgm:pt modelId="{A2F689DD-72FF-4023-868E-BA0E0B4CE6D5}" type="pres">
      <dgm:prSet presAssocID="{7A13C8CA-5BDA-425D-AC36-99CE3243062B}" presName="compNode" presStyleCnt="0"/>
      <dgm:spPr/>
    </dgm:pt>
    <dgm:pt modelId="{994923B6-16F6-4A98-BC00-6188DC77F745}" type="pres">
      <dgm:prSet presAssocID="{7A13C8CA-5BDA-425D-AC36-99CE3243062B}" presName="iconBgRect" presStyleLbl="bgShp" presStyleIdx="2" presStyleCnt="3"/>
      <dgm:spPr/>
    </dgm:pt>
    <dgm:pt modelId="{16475A70-68B6-4594-A032-31EE202BCA6E}" type="pres">
      <dgm:prSet presAssocID="{7A13C8CA-5BDA-425D-AC36-99CE324306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50B3B6F-DB39-49A5-8D36-132B5FAD9A25}" type="pres">
      <dgm:prSet presAssocID="{7A13C8CA-5BDA-425D-AC36-99CE3243062B}" presName="spaceRect" presStyleCnt="0"/>
      <dgm:spPr/>
    </dgm:pt>
    <dgm:pt modelId="{4A328338-5241-4E1D-AA03-565E4D2CA34C}" type="pres">
      <dgm:prSet presAssocID="{7A13C8CA-5BDA-425D-AC36-99CE324306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A4A31C-91BB-4E81-9E26-E5C99A1DBF66}" type="presOf" srcId="{7468A2CC-6644-439A-A889-7EE3CB2AC230}" destId="{13E9A77F-D93A-4AF9-8B4F-2557F0F9EFEA}" srcOrd="0" destOrd="0" presId="urn:microsoft.com/office/officeart/2018/5/layout/IconCircleLabelList"/>
    <dgm:cxn modelId="{CD5D782B-FBCF-426A-BACE-E2F9B6294E5B}" srcId="{20EE6066-661D-4AFB-B395-D9616A7424DF}" destId="{7468A2CC-6644-439A-A889-7EE3CB2AC230}" srcOrd="0" destOrd="0" parTransId="{69DCF80E-1182-40E7-AD40-4E66FE029D80}" sibTransId="{9035813E-7255-4CD3-AA6D-08C3F8A52D78}"/>
    <dgm:cxn modelId="{0908152E-20DD-4314-9881-7353ED0A1605}" srcId="{20EE6066-661D-4AFB-B395-D9616A7424DF}" destId="{1EA6036E-BC2A-41F5-8F5F-79862DF44A40}" srcOrd="1" destOrd="0" parTransId="{82DFE1B0-4980-43F7-B78A-B5D72D7FBEAC}" sibTransId="{E2FEE517-D3F9-40CA-8CFB-316077CA5F4A}"/>
    <dgm:cxn modelId="{2FDBA35D-B19D-4BE0-B772-4296AB7500F9}" type="presOf" srcId="{20EE6066-661D-4AFB-B395-D9616A7424DF}" destId="{61551CA0-2E67-4D1C-A10D-6B259B5895DB}" srcOrd="0" destOrd="0" presId="urn:microsoft.com/office/officeart/2018/5/layout/IconCircleLabelList"/>
    <dgm:cxn modelId="{B9134E80-AB80-4E4B-A6AA-C8F8E0E16E60}" type="presOf" srcId="{7A13C8CA-5BDA-425D-AC36-99CE3243062B}" destId="{4A328338-5241-4E1D-AA03-565E4D2CA34C}" srcOrd="0" destOrd="0" presId="urn:microsoft.com/office/officeart/2018/5/layout/IconCircleLabelList"/>
    <dgm:cxn modelId="{E7782893-8D6B-47A3-9BCF-99725C98547D}" type="presOf" srcId="{1EA6036E-BC2A-41F5-8F5F-79862DF44A40}" destId="{27C11017-C151-42A5-B176-50358D1A19B1}" srcOrd="0" destOrd="0" presId="urn:microsoft.com/office/officeart/2018/5/layout/IconCircleLabelList"/>
    <dgm:cxn modelId="{4CF529BE-3615-4A85-B6B0-D5DEC7AFB946}" srcId="{20EE6066-661D-4AFB-B395-D9616A7424DF}" destId="{7A13C8CA-5BDA-425D-AC36-99CE3243062B}" srcOrd="2" destOrd="0" parTransId="{935DB619-F487-4393-AA5B-532890820889}" sibTransId="{AE1CABAC-4AB8-460D-8A1C-668B1F7B2D2A}"/>
    <dgm:cxn modelId="{356D67A5-85A6-44AF-B4B7-015C6BCCF612}" type="presParOf" srcId="{61551CA0-2E67-4D1C-A10D-6B259B5895DB}" destId="{12F0F232-4ED3-4D3D-896F-3D19C0DEAF6A}" srcOrd="0" destOrd="0" presId="urn:microsoft.com/office/officeart/2018/5/layout/IconCircleLabelList"/>
    <dgm:cxn modelId="{D5CB4805-043A-41E8-B9A7-9A7BEFCAC432}" type="presParOf" srcId="{12F0F232-4ED3-4D3D-896F-3D19C0DEAF6A}" destId="{432CE861-213E-4626-B645-471E0C778627}" srcOrd="0" destOrd="0" presId="urn:microsoft.com/office/officeart/2018/5/layout/IconCircleLabelList"/>
    <dgm:cxn modelId="{8B051EAE-DA6D-44E9-95D7-A499C344CAA8}" type="presParOf" srcId="{12F0F232-4ED3-4D3D-896F-3D19C0DEAF6A}" destId="{9037ECBD-34F3-44BC-A2B3-962EFA46EC22}" srcOrd="1" destOrd="0" presId="urn:microsoft.com/office/officeart/2018/5/layout/IconCircleLabelList"/>
    <dgm:cxn modelId="{5F3550DD-5417-4EAD-BC29-395234449860}" type="presParOf" srcId="{12F0F232-4ED3-4D3D-896F-3D19C0DEAF6A}" destId="{FEA69BC1-1E0A-45E5-94AF-27FD54585848}" srcOrd="2" destOrd="0" presId="urn:microsoft.com/office/officeart/2018/5/layout/IconCircleLabelList"/>
    <dgm:cxn modelId="{6FF1E881-8985-4B37-B9F1-62EECC03678A}" type="presParOf" srcId="{12F0F232-4ED3-4D3D-896F-3D19C0DEAF6A}" destId="{13E9A77F-D93A-4AF9-8B4F-2557F0F9EFEA}" srcOrd="3" destOrd="0" presId="urn:microsoft.com/office/officeart/2018/5/layout/IconCircleLabelList"/>
    <dgm:cxn modelId="{519312C0-9699-4920-AF23-17E6F3E95EE3}" type="presParOf" srcId="{61551CA0-2E67-4D1C-A10D-6B259B5895DB}" destId="{9F3EB5BD-ABF9-45CE-8F62-C293E56D4F21}" srcOrd="1" destOrd="0" presId="urn:microsoft.com/office/officeart/2018/5/layout/IconCircleLabelList"/>
    <dgm:cxn modelId="{F47C154E-9A98-4949-BC14-C82A60220493}" type="presParOf" srcId="{61551CA0-2E67-4D1C-A10D-6B259B5895DB}" destId="{50D18FA6-43F5-4363-873B-EA311B00EC92}" srcOrd="2" destOrd="0" presId="urn:microsoft.com/office/officeart/2018/5/layout/IconCircleLabelList"/>
    <dgm:cxn modelId="{39D7793E-AA4B-4954-B64B-0D850F6B50F0}" type="presParOf" srcId="{50D18FA6-43F5-4363-873B-EA311B00EC92}" destId="{3F3539AC-C6FA-4CED-A193-88C5CDD2DFFC}" srcOrd="0" destOrd="0" presId="urn:microsoft.com/office/officeart/2018/5/layout/IconCircleLabelList"/>
    <dgm:cxn modelId="{2C1E6F2C-20A3-42D1-B791-1E5488FB3755}" type="presParOf" srcId="{50D18FA6-43F5-4363-873B-EA311B00EC92}" destId="{259C1403-BCD3-4449-814C-73146B36251D}" srcOrd="1" destOrd="0" presId="urn:microsoft.com/office/officeart/2018/5/layout/IconCircleLabelList"/>
    <dgm:cxn modelId="{A1DA3828-D07B-4AC9-9D1A-2456C4008479}" type="presParOf" srcId="{50D18FA6-43F5-4363-873B-EA311B00EC92}" destId="{97C3187E-864D-40FA-9472-7414877F29AF}" srcOrd="2" destOrd="0" presId="urn:microsoft.com/office/officeart/2018/5/layout/IconCircleLabelList"/>
    <dgm:cxn modelId="{79827CC7-9533-43EE-8D6D-5B2986DBF7E5}" type="presParOf" srcId="{50D18FA6-43F5-4363-873B-EA311B00EC92}" destId="{27C11017-C151-42A5-B176-50358D1A19B1}" srcOrd="3" destOrd="0" presId="urn:microsoft.com/office/officeart/2018/5/layout/IconCircleLabelList"/>
    <dgm:cxn modelId="{F7ACC5D5-BC96-40A2-BA2E-BAF63C19C935}" type="presParOf" srcId="{61551CA0-2E67-4D1C-A10D-6B259B5895DB}" destId="{9FE798B4-F78F-4119-BF29-CF894DC599A6}" srcOrd="3" destOrd="0" presId="urn:microsoft.com/office/officeart/2018/5/layout/IconCircleLabelList"/>
    <dgm:cxn modelId="{17709E9D-CA20-453B-98B5-B97022A57DB7}" type="presParOf" srcId="{61551CA0-2E67-4D1C-A10D-6B259B5895DB}" destId="{A2F689DD-72FF-4023-868E-BA0E0B4CE6D5}" srcOrd="4" destOrd="0" presId="urn:microsoft.com/office/officeart/2018/5/layout/IconCircleLabelList"/>
    <dgm:cxn modelId="{24004793-53C9-45DC-AAA4-F7ADD6429E63}" type="presParOf" srcId="{A2F689DD-72FF-4023-868E-BA0E0B4CE6D5}" destId="{994923B6-16F6-4A98-BC00-6188DC77F745}" srcOrd="0" destOrd="0" presId="urn:microsoft.com/office/officeart/2018/5/layout/IconCircleLabelList"/>
    <dgm:cxn modelId="{B99A2547-6521-46EA-A623-1FA90D011050}" type="presParOf" srcId="{A2F689DD-72FF-4023-868E-BA0E0B4CE6D5}" destId="{16475A70-68B6-4594-A032-31EE202BCA6E}" srcOrd="1" destOrd="0" presId="urn:microsoft.com/office/officeart/2018/5/layout/IconCircleLabelList"/>
    <dgm:cxn modelId="{A3CA2748-4712-40E6-AD7E-6F6499DDA8DC}" type="presParOf" srcId="{A2F689DD-72FF-4023-868E-BA0E0B4CE6D5}" destId="{750B3B6F-DB39-49A5-8D36-132B5FAD9A25}" srcOrd="2" destOrd="0" presId="urn:microsoft.com/office/officeart/2018/5/layout/IconCircleLabelList"/>
    <dgm:cxn modelId="{043320F0-DC72-4474-9E87-F5CCE6B5BFB8}" type="presParOf" srcId="{A2F689DD-72FF-4023-868E-BA0E0B4CE6D5}" destId="{4A328338-5241-4E1D-AA03-565E4D2CA3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D6757-C321-414A-A4F5-4EF62685528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7D457720-EE6B-4391-B301-8CD3666CDC7E}">
      <dgm:prSet phldrT="[Text]"/>
      <dgm:spPr/>
      <dgm:t>
        <a:bodyPr/>
        <a:lstStyle/>
        <a:p>
          <a:r>
            <a:rPr lang="en-US" dirty="0"/>
            <a:t>Proyecto</a:t>
          </a:r>
          <a:endParaRPr lang="en-CA" dirty="0"/>
        </a:p>
      </dgm:t>
    </dgm:pt>
    <dgm:pt modelId="{25B40D16-4076-40D1-9E31-4201145D9FCA}" type="parTrans" cxnId="{0C07096A-2B73-4BF2-ADB4-4C49A8F30DD9}">
      <dgm:prSet/>
      <dgm:spPr/>
      <dgm:t>
        <a:bodyPr/>
        <a:lstStyle/>
        <a:p>
          <a:endParaRPr lang="en-CA"/>
        </a:p>
      </dgm:t>
    </dgm:pt>
    <dgm:pt modelId="{BBA7A131-8A28-48B9-A498-8935CD315479}" type="sibTrans" cxnId="{0C07096A-2B73-4BF2-ADB4-4C49A8F30DD9}">
      <dgm:prSet/>
      <dgm:spPr/>
      <dgm:t>
        <a:bodyPr/>
        <a:lstStyle/>
        <a:p>
          <a:endParaRPr lang="en-CA"/>
        </a:p>
      </dgm:t>
    </dgm:pt>
    <dgm:pt modelId="{77E30FF9-5471-456B-B0E3-CBCCFCDCFBFE}">
      <dgm:prSet phldrT="[Text]"/>
      <dgm:spPr/>
      <dgm:t>
        <a:bodyPr/>
        <a:lstStyle/>
        <a:p>
          <a:r>
            <a:rPr lang="en-CA" dirty="0"/>
            <a:t>Marco </a:t>
          </a:r>
          <a:r>
            <a:rPr lang="en-CA" dirty="0" err="1"/>
            <a:t>lógico</a:t>
          </a:r>
          <a:endParaRPr lang="en-CA" dirty="0"/>
        </a:p>
      </dgm:t>
    </dgm:pt>
    <dgm:pt modelId="{C721E0D5-56FE-4B08-80AB-4BE058225554}" type="parTrans" cxnId="{FDE3624F-DF0B-46EA-AECA-A3DEA896119D}">
      <dgm:prSet/>
      <dgm:spPr/>
      <dgm:t>
        <a:bodyPr/>
        <a:lstStyle/>
        <a:p>
          <a:endParaRPr lang="en-CA"/>
        </a:p>
      </dgm:t>
    </dgm:pt>
    <dgm:pt modelId="{B2E0DFBB-DE22-45E3-86C7-89F374A795CD}" type="sibTrans" cxnId="{FDE3624F-DF0B-46EA-AECA-A3DEA896119D}">
      <dgm:prSet/>
      <dgm:spPr/>
      <dgm:t>
        <a:bodyPr/>
        <a:lstStyle/>
        <a:p>
          <a:endParaRPr lang="en-CA"/>
        </a:p>
      </dgm:t>
    </dgm:pt>
    <dgm:pt modelId="{71372931-C0A1-4C3B-B0C5-C1DD2D281C7B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Presupuesto (en el formulario de presupuesto)</a:t>
          </a:r>
          <a:endParaRPr lang="en-CA" dirty="0"/>
        </a:p>
      </dgm:t>
    </dgm:pt>
    <dgm:pt modelId="{CB92D61C-AB2E-4565-A6B0-E507AD21C3DF}" type="parTrans" cxnId="{FC034F83-82E3-4759-A1FF-BC9792B2A483}">
      <dgm:prSet/>
      <dgm:spPr/>
      <dgm:t>
        <a:bodyPr/>
        <a:lstStyle/>
        <a:p>
          <a:endParaRPr lang="en-CA"/>
        </a:p>
      </dgm:t>
    </dgm:pt>
    <dgm:pt modelId="{3EDE1FE9-F55B-4C04-97C0-05BFBD1DC8C0}" type="sibTrans" cxnId="{FC034F83-82E3-4759-A1FF-BC9792B2A483}">
      <dgm:prSet/>
      <dgm:spPr/>
      <dgm:t>
        <a:bodyPr/>
        <a:lstStyle/>
        <a:p>
          <a:endParaRPr lang="en-CA"/>
        </a:p>
      </dgm:t>
    </dgm:pt>
    <dgm:pt modelId="{B05FC708-FA28-4198-AAFE-E976C6E74F1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 err="1"/>
            <a:t>Actividades</a:t>
          </a:r>
          <a:endParaRPr lang="en-CA" dirty="0"/>
        </a:p>
      </dgm:t>
    </dgm:pt>
    <dgm:pt modelId="{53CB8AA9-24E8-4D66-A8FC-C0BD088A4AF3}" type="parTrans" cxnId="{CB24C87C-BE5C-4B1A-8919-0D059207386E}">
      <dgm:prSet/>
      <dgm:spPr/>
      <dgm:t>
        <a:bodyPr/>
        <a:lstStyle/>
        <a:p>
          <a:endParaRPr lang="en-CA"/>
        </a:p>
      </dgm:t>
    </dgm:pt>
    <dgm:pt modelId="{6A6F8982-CBCC-4AF5-BCE6-E7C0FF98CDB4}" type="sibTrans" cxnId="{CB24C87C-BE5C-4B1A-8919-0D059207386E}">
      <dgm:prSet/>
      <dgm:spPr/>
      <dgm:t>
        <a:bodyPr/>
        <a:lstStyle/>
        <a:p>
          <a:endParaRPr lang="en-CA"/>
        </a:p>
      </dgm:t>
    </dgm:pt>
    <dgm:pt modelId="{F8990064-D186-426C-B027-B58B673DED82}">
      <dgm:prSet/>
      <dgm:spPr/>
      <dgm:t>
        <a:bodyPr/>
        <a:lstStyle/>
        <a:p>
          <a:r>
            <a:rPr lang="en-CA" dirty="0" err="1"/>
            <a:t>Oficina</a:t>
          </a:r>
          <a:endParaRPr lang="en-CA" dirty="0"/>
        </a:p>
      </dgm:t>
    </dgm:pt>
    <dgm:pt modelId="{C019C844-8908-4240-B690-6709EEE4077A}" type="parTrans" cxnId="{E5B22AEE-900D-422C-8BB3-D0ED829C64D2}">
      <dgm:prSet/>
      <dgm:spPr/>
      <dgm:t>
        <a:bodyPr/>
        <a:lstStyle/>
        <a:p>
          <a:endParaRPr lang="en-CA"/>
        </a:p>
      </dgm:t>
    </dgm:pt>
    <dgm:pt modelId="{D03181B5-3DC2-451C-86BB-89F4CC385520}" type="sibTrans" cxnId="{E5B22AEE-900D-422C-8BB3-D0ED829C64D2}">
      <dgm:prSet/>
      <dgm:spPr/>
      <dgm:t>
        <a:bodyPr/>
        <a:lstStyle/>
        <a:p>
          <a:endParaRPr lang="en-CA"/>
        </a:p>
      </dgm:t>
    </dgm:pt>
    <dgm:pt modelId="{92D748D5-B926-4CC5-AF8E-9ACA43BBE6B1}">
      <dgm:prSet/>
      <dgm:spPr/>
      <dgm:t>
        <a:bodyPr/>
        <a:lstStyle/>
        <a:p>
          <a:r>
            <a:rPr lang="en-US" dirty="0" err="1"/>
            <a:t>Indicadores</a:t>
          </a:r>
          <a:endParaRPr lang="en-CA" dirty="0"/>
        </a:p>
      </dgm:t>
    </dgm:pt>
    <dgm:pt modelId="{FC1D907C-E009-43BB-855F-F3B42B0A62D0}" type="parTrans" cxnId="{01677B9C-6D40-447C-BBD7-A9963652B8D2}">
      <dgm:prSet/>
      <dgm:spPr/>
      <dgm:t>
        <a:bodyPr/>
        <a:lstStyle/>
        <a:p>
          <a:endParaRPr lang="en-CA"/>
        </a:p>
      </dgm:t>
    </dgm:pt>
    <dgm:pt modelId="{D0BB320E-8938-46C9-BF81-B20EDB1CD94D}" type="sibTrans" cxnId="{01677B9C-6D40-447C-BBD7-A9963652B8D2}">
      <dgm:prSet/>
      <dgm:spPr/>
      <dgm:t>
        <a:bodyPr/>
        <a:lstStyle/>
        <a:p>
          <a:endParaRPr lang="en-CA"/>
        </a:p>
      </dgm:t>
    </dgm:pt>
    <dgm:pt modelId="{BD79C2C7-7309-402F-804F-A307399BF38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dirty="0"/>
            <a:t>Plan de </a:t>
          </a:r>
          <a:r>
            <a:rPr lang="en-CA" dirty="0" err="1"/>
            <a:t>proyecto</a:t>
          </a:r>
          <a:endParaRPr lang="en-CA" dirty="0"/>
        </a:p>
      </dgm:t>
    </dgm:pt>
    <dgm:pt modelId="{E9BC1E3C-2B8B-48E0-AACD-2FEFFFF982D4}" type="parTrans" cxnId="{50C1142C-235A-4DC9-AA97-6E6136500A4E}">
      <dgm:prSet/>
      <dgm:spPr/>
      <dgm:t>
        <a:bodyPr/>
        <a:lstStyle/>
        <a:p>
          <a:endParaRPr lang="en-CA"/>
        </a:p>
      </dgm:t>
    </dgm:pt>
    <dgm:pt modelId="{4D16CE3F-98A6-4623-A1BA-DD4D6903211E}" type="sibTrans" cxnId="{50C1142C-235A-4DC9-AA97-6E6136500A4E}">
      <dgm:prSet/>
      <dgm:spPr/>
      <dgm:t>
        <a:bodyPr/>
        <a:lstStyle/>
        <a:p>
          <a:endParaRPr lang="en-CA"/>
        </a:p>
      </dgm:t>
    </dgm:pt>
    <dgm:pt modelId="{134B9CFD-3F3E-4B20-8682-51237136CC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dirty="0"/>
            <a:t>Informe trimestral</a:t>
          </a:r>
        </a:p>
      </dgm:t>
    </dgm:pt>
    <dgm:pt modelId="{48892785-8B84-43D9-B71C-76AB2421EE1C}" type="parTrans" cxnId="{87EA9F35-DDC3-4799-A215-326DCA0652C5}">
      <dgm:prSet/>
      <dgm:spPr/>
      <dgm:t>
        <a:bodyPr/>
        <a:lstStyle/>
        <a:p>
          <a:endParaRPr lang="en-CA"/>
        </a:p>
      </dgm:t>
    </dgm:pt>
    <dgm:pt modelId="{3F074043-A8BE-4C39-9986-61EDE66E1252}" type="sibTrans" cxnId="{87EA9F35-DDC3-4799-A215-326DCA0652C5}">
      <dgm:prSet/>
      <dgm:spPr/>
      <dgm:t>
        <a:bodyPr/>
        <a:lstStyle/>
        <a:p>
          <a:endParaRPr lang="en-CA"/>
        </a:p>
      </dgm:t>
    </dgm:pt>
    <dgm:pt modelId="{CCA1CDDE-31D9-4D67-912C-4F081BDEB526}">
      <dgm:prSet/>
      <dgm:spPr/>
      <dgm:t>
        <a:bodyPr/>
        <a:lstStyle/>
        <a:p>
          <a:r>
            <a:rPr lang="en-CA" dirty="0"/>
            <a:t>La red</a:t>
          </a:r>
        </a:p>
      </dgm:t>
    </dgm:pt>
    <dgm:pt modelId="{4BD04DC5-2A00-4818-9765-F50DEF409862}" type="parTrans" cxnId="{E777946A-A9F0-4671-AE5F-E6F6C677C80A}">
      <dgm:prSet/>
      <dgm:spPr/>
      <dgm:t>
        <a:bodyPr/>
        <a:lstStyle/>
        <a:p>
          <a:endParaRPr lang="en-CA"/>
        </a:p>
      </dgm:t>
    </dgm:pt>
    <dgm:pt modelId="{607D3B42-80A1-48AD-B684-67AE47AD9ECF}" type="sibTrans" cxnId="{E777946A-A9F0-4671-AE5F-E6F6C677C80A}">
      <dgm:prSet/>
      <dgm:spPr/>
      <dgm:t>
        <a:bodyPr/>
        <a:lstStyle/>
        <a:p>
          <a:endParaRPr lang="en-CA"/>
        </a:p>
      </dgm:t>
    </dgm:pt>
    <dgm:pt modelId="{CC67FCE3-B120-43E9-882D-6B0F689D224F}">
      <dgm:prSet/>
      <dgm:spPr/>
      <dgm:t>
        <a:bodyPr/>
        <a:lstStyle/>
        <a:p>
          <a:r>
            <a:rPr lang="en-US" dirty="0" err="1"/>
            <a:t>Región</a:t>
          </a:r>
          <a:endParaRPr lang="en-CA" dirty="0"/>
        </a:p>
      </dgm:t>
    </dgm:pt>
    <dgm:pt modelId="{41EF59C3-5C0C-49B1-8FC0-9B711675E659}" type="parTrans" cxnId="{2C239F15-6634-4F78-BBA9-95B757F6E24F}">
      <dgm:prSet/>
      <dgm:spPr/>
      <dgm:t>
        <a:bodyPr/>
        <a:lstStyle/>
        <a:p>
          <a:endParaRPr lang="en-CA"/>
        </a:p>
      </dgm:t>
    </dgm:pt>
    <dgm:pt modelId="{7A9CA566-8866-4BE2-A598-D5034A0EA095}" type="sibTrans" cxnId="{2C239F15-6634-4F78-BBA9-95B757F6E24F}">
      <dgm:prSet/>
      <dgm:spPr/>
      <dgm:t>
        <a:bodyPr/>
        <a:lstStyle/>
        <a:p>
          <a:endParaRPr lang="en-CA"/>
        </a:p>
      </dgm:t>
    </dgm:pt>
    <dgm:pt modelId="{E6D6C6B2-6998-414D-A794-01AD492AAB98}">
      <dgm:prSet/>
      <dgm:spPr/>
      <dgm:t>
        <a:bodyPr/>
        <a:lstStyle/>
        <a:p>
          <a:r>
            <a:rPr lang="en-CA" dirty="0" err="1"/>
            <a:t>Oficina</a:t>
          </a:r>
          <a:r>
            <a:rPr lang="en-CA" dirty="0"/>
            <a:t> de </a:t>
          </a:r>
          <a:r>
            <a:rPr lang="en-CA" dirty="0" err="1"/>
            <a:t>implementación</a:t>
          </a:r>
          <a:endParaRPr lang="en-CA" dirty="0"/>
        </a:p>
      </dgm:t>
    </dgm:pt>
    <dgm:pt modelId="{0963EE38-6903-4EBB-8E50-3A343947F999}" type="parTrans" cxnId="{635967A7-7075-4DC9-859E-E1D95F4779A9}">
      <dgm:prSet/>
      <dgm:spPr/>
      <dgm:t>
        <a:bodyPr/>
        <a:lstStyle/>
        <a:p>
          <a:endParaRPr lang="en-CA"/>
        </a:p>
      </dgm:t>
    </dgm:pt>
    <dgm:pt modelId="{BE93FDE7-C60E-4D4E-A2CE-84DA35BB26F9}" type="sibTrans" cxnId="{635967A7-7075-4DC9-859E-E1D95F4779A9}">
      <dgm:prSet/>
      <dgm:spPr/>
      <dgm:t>
        <a:bodyPr/>
        <a:lstStyle/>
        <a:p>
          <a:endParaRPr lang="en-CA"/>
        </a:p>
      </dgm:t>
    </dgm:pt>
    <dgm:pt modelId="{2BC7DB57-1A11-4AA0-AF27-E0E57F23F87B}" type="pres">
      <dgm:prSet presAssocID="{AC1D6757-C321-414A-A4F5-4EF6268552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FF7336-4B26-4D7B-AB10-90B85464A18D}" type="pres">
      <dgm:prSet presAssocID="{CCA1CDDE-31D9-4D67-912C-4F081BDEB526}" presName="hierRoot1" presStyleCnt="0">
        <dgm:presLayoutVars>
          <dgm:hierBranch val="init"/>
        </dgm:presLayoutVars>
      </dgm:prSet>
      <dgm:spPr/>
    </dgm:pt>
    <dgm:pt modelId="{FD6E229B-9BB0-4CB6-8F21-BCE5433C597E}" type="pres">
      <dgm:prSet presAssocID="{CCA1CDDE-31D9-4D67-912C-4F081BDEB526}" presName="rootComposite1" presStyleCnt="0"/>
      <dgm:spPr/>
    </dgm:pt>
    <dgm:pt modelId="{A89621E2-9D13-4F35-9E75-A0985A0538E1}" type="pres">
      <dgm:prSet presAssocID="{CCA1CDDE-31D9-4D67-912C-4F081BDEB526}" presName="rootText1" presStyleLbl="node0" presStyleIdx="0" presStyleCnt="1">
        <dgm:presLayoutVars>
          <dgm:chPref val="3"/>
        </dgm:presLayoutVars>
      </dgm:prSet>
      <dgm:spPr/>
    </dgm:pt>
    <dgm:pt modelId="{685AD1F6-C8F5-4222-9181-0E53578E2BD5}" type="pres">
      <dgm:prSet presAssocID="{CCA1CDDE-31D9-4D67-912C-4F081BDEB526}" presName="rootConnector1" presStyleLbl="node1" presStyleIdx="0" presStyleCnt="0"/>
      <dgm:spPr/>
    </dgm:pt>
    <dgm:pt modelId="{2D52288E-F5BB-47EA-9FEB-64ABB58CFC35}" type="pres">
      <dgm:prSet presAssocID="{CCA1CDDE-31D9-4D67-912C-4F081BDEB526}" presName="hierChild2" presStyleCnt="0"/>
      <dgm:spPr/>
    </dgm:pt>
    <dgm:pt modelId="{714ADCF1-C6DE-4E3E-BC99-39B6BB69F73C}" type="pres">
      <dgm:prSet presAssocID="{41EF59C3-5C0C-49B1-8FC0-9B711675E659}" presName="Name37" presStyleLbl="parChTrans1D2" presStyleIdx="0" presStyleCnt="1"/>
      <dgm:spPr/>
    </dgm:pt>
    <dgm:pt modelId="{0D0FF621-8BA8-401F-87E6-48AE286F9292}" type="pres">
      <dgm:prSet presAssocID="{CC67FCE3-B120-43E9-882D-6B0F689D224F}" presName="hierRoot2" presStyleCnt="0">
        <dgm:presLayoutVars>
          <dgm:hierBranch val="init"/>
        </dgm:presLayoutVars>
      </dgm:prSet>
      <dgm:spPr/>
    </dgm:pt>
    <dgm:pt modelId="{93DFA490-07B8-4FB5-905F-1A8F2CFC49D5}" type="pres">
      <dgm:prSet presAssocID="{CC67FCE3-B120-43E9-882D-6B0F689D224F}" presName="rootComposite" presStyleCnt="0"/>
      <dgm:spPr/>
    </dgm:pt>
    <dgm:pt modelId="{D171B1F8-C189-4F70-8837-BABA59800C39}" type="pres">
      <dgm:prSet presAssocID="{CC67FCE3-B120-43E9-882D-6B0F689D224F}" presName="rootText" presStyleLbl="node2" presStyleIdx="0" presStyleCnt="1">
        <dgm:presLayoutVars>
          <dgm:chPref val="3"/>
        </dgm:presLayoutVars>
      </dgm:prSet>
      <dgm:spPr/>
    </dgm:pt>
    <dgm:pt modelId="{2CA64C08-E807-4940-9480-3A44670A822D}" type="pres">
      <dgm:prSet presAssocID="{CC67FCE3-B120-43E9-882D-6B0F689D224F}" presName="rootConnector" presStyleLbl="node2" presStyleIdx="0" presStyleCnt="1"/>
      <dgm:spPr/>
    </dgm:pt>
    <dgm:pt modelId="{173F8D45-B506-49DE-873B-18C638257FCC}" type="pres">
      <dgm:prSet presAssocID="{CC67FCE3-B120-43E9-882D-6B0F689D224F}" presName="hierChild4" presStyleCnt="0"/>
      <dgm:spPr/>
    </dgm:pt>
    <dgm:pt modelId="{0D3ED2C6-03B6-444A-B099-D0406405F020}" type="pres">
      <dgm:prSet presAssocID="{C019C844-8908-4240-B690-6709EEE4077A}" presName="Name37" presStyleLbl="parChTrans1D3" presStyleIdx="0" presStyleCnt="2"/>
      <dgm:spPr/>
    </dgm:pt>
    <dgm:pt modelId="{F82FF90A-65CA-442D-BD6E-249EE1A11AB9}" type="pres">
      <dgm:prSet presAssocID="{F8990064-D186-426C-B027-B58B673DED82}" presName="hierRoot2" presStyleCnt="0">
        <dgm:presLayoutVars>
          <dgm:hierBranch val="init"/>
        </dgm:presLayoutVars>
      </dgm:prSet>
      <dgm:spPr/>
    </dgm:pt>
    <dgm:pt modelId="{11CF7DC2-4194-44CA-85F1-4200F5B80475}" type="pres">
      <dgm:prSet presAssocID="{F8990064-D186-426C-B027-B58B673DED82}" presName="rootComposite" presStyleCnt="0"/>
      <dgm:spPr/>
    </dgm:pt>
    <dgm:pt modelId="{97A5FCFF-8874-41AD-B859-36327EDD05A0}" type="pres">
      <dgm:prSet presAssocID="{F8990064-D186-426C-B027-B58B673DED82}" presName="rootText" presStyleLbl="node3" presStyleIdx="0" presStyleCnt="2">
        <dgm:presLayoutVars>
          <dgm:chPref val="3"/>
        </dgm:presLayoutVars>
      </dgm:prSet>
      <dgm:spPr/>
    </dgm:pt>
    <dgm:pt modelId="{942636B2-344C-4FEC-9953-CA0E476D85EB}" type="pres">
      <dgm:prSet presAssocID="{F8990064-D186-426C-B027-B58B673DED82}" presName="rootConnector" presStyleLbl="node3" presStyleIdx="0" presStyleCnt="2"/>
      <dgm:spPr/>
    </dgm:pt>
    <dgm:pt modelId="{F97AC9B4-80E9-4512-AA71-ADB4AD1BBB69}" type="pres">
      <dgm:prSet presAssocID="{F8990064-D186-426C-B027-B58B673DED82}" presName="hierChild4" presStyleCnt="0"/>
      <dgm:spPr/>
    </dgm:pt>
    <dgm:pt modelId="{CF287CDA-38F4-4770-A294-8B97278EE709}" type="pres">
      <dgm:prSet presAssocID="{25B40D16-4076-40D1-9E31-4201145D9FCA}" presName="Name37" presStyleLbl="parChTrans1D4" presStyleIdx="0" presStyleCnt="7"/>
      <dgm:spPr/>
    </dgm:pt>
    <dgm:pt modelId="{D7A678CC-CDEF-4675-8763-5E35A0EBD9DA}" type="pres">
      <dgm:prSet presAssocID="{7D457720-EE6B-4391-B301-8CD3666CDC7E}" presName="hierRoot2" presStyleCnt="0">
        <dgm:presLayoutVars>
          <dgm:hierBranch val="init"/>
        </dgm:presLayoutVars>
      </dgm:prSet>
      <dgm:spPr/>
    </dgm:pt>
    <dgm:pt modelId="{FFB7C739-25E3-443F-A17F-9B3059261BC1}" type="pres">
      <dgm:prSet presAssocID="{7D457720-EE6B-4391-B301-8CD3666CDC7E}" presName="rootComposite" presStyleCnt="0"/>
      <dgm:spPr/>
    </dgm:pt>
    <dgm:pt modelId="{51BC48EC-E458-44E8-B808-6CA159956FE8}" type="pres">
      <dgm:prSet presAssocID="{7D457720-EE6B-4391-B301-8CD3666CDC7E}" presName="rootText" presStyleLbl="node4" presStyleIdx="0" presStyleCnt="7" custLinFactNeighborX="69390" custLinFactNeighborY="-1109">
        <dgm:presLayoutVars>
          <dgm:chPref val="3"/>
        </dgm:presLayoutVars>
      </dgm:prSet>
      <dgm:spPr/>
    </dgm:pt>
    <dgm:pt modelId="{081D0086-36C8-4E4B-8952-1F9D23BEF112}" type="pres">
      <dgm:prSet presAssocID="{7D457720-EE6B-4391-B301-8CD3666CDC7E}" presName="rootConnector" presStyleLbl="node4" presStyleIdx="0" presStyleCnt="7"/>
      <dgm:spPr/>
    </dgm:pt>
    <dgm:pt modelId="{23D2B3CE-7CE4-418D-B5CB-2CE3CDC57C8D}" type="pres">
      <dgm:prSet presAssocID="{7D457720-EE6B-4391-B301-8CD3666CDC7E}" presName="hierChild4" presStyleCnt="0"/>
      <dgm:spPr/>
    </dgm:pt>
    <dgm:pt modelId="{BA5D5017-FE4E-414E-ABF6-B8A354FA0710}" type="pres">
      <dgm:prSet presAssocID="{C721E0D5-56FE-4B08-80AB-4BE058225554}" presName="Name37" presStyleLbl="parChTrans1D4" presStyleIdx="1" presStyleCnt="7"/>
      <dgm:spPr/>
    </dgm:pt>
    <dgm:pt modelId="{09CA6643-6565-4119-8EC2-C39C32EEBBEF}" type="pres">
      <dgm:prSet presAssocID="{77E30FF9-5471-456B-B0E3-CBCCFCDCFBFE}" presName="hierRoot2" presStyleCnt="0">
        <dgm:presLayoutVars>
          <dgm:hierBranch val="init"/>
        </dgm:presLayoutVars>
      </dgm:prSet>
      <dgm:spPr/>
    </dgm:pt>
    <dgm:pt modelId="{B6A1F28B-4DF1-4873-B4FF-2800115B04A3}" type="pres">
      <dgm:prSet presAssocID="{77E30FF9-5471-456B-B0E3-CBCCFCDCFBFE}" presName="rootComposite" presStyleCnt="0"/>
      <dgm:spPr/>
    </dgm:pt>
    <dgm:pt modelId="{42A24D0A-CD98-46C8-965E-5A791F744C24}" type="pres">
      <dgm:prSet presAssocID="{77E30FF9-5471-456B-B0E3-CBCCFCDCFBFE}" presName="rootText" presStyleLbl="node4" presStyleIdx="1" presStyleCnt="7">
        <dgm:presLayoutVars>
          <dgm:chPref val="3"/>
        </dgm:presLayoutVars>
      </dgm:prSet>
      <dgm:spPr/>
    </dgm:pt>
    <dgm:pt modelId="{C8D7BCA5-D73D-47ED-B62B-E7802E4BC63A}" type="pres">
      <dgm:prSet presAssocID="{77E30FF9-5471-456B-B0E3-CBCCFCDCFBFE}" presName="rootConnector" presStyleLbl="node4" presStyleIdx="1" presStyleCnt="7"/>
      <dgm:spPr/>
    </dgm:pt>
    <dgm:pt modelId="{EDFD4820-BEA7-44A7-A068-F7FB26D08EB0}" type="pres">
      <dgm:prSet presAssocID="{77E30FF9-5471-456B-B0E3-CBCCFCDCFBFE}" presName="hierChild4" presStyleCnt="0"/>
      <dgm:spPr/>
    </dgm:pt>
    <dgm:pt modelId="{77529E3E-C306-416F-B542-34DDF1CBBE4E}" type="pres">
      <dgm:prSet presAssocID="{FC1D907C-E009-43BB-855F-F3B42B0A62D0}" presName="Name37" presStyleLbl="parChTrans1D4" presStyleIdx="2" presStyleCnt="7"/>
      <dgm:spPr/>
    </dgm:pt>
    <dgm:pt modelId="{CCDB1CC7-2A5C-4021-A1D1-8404EA9E96F9}" type="pres">
      <dgm:prSet presAssocID="{92D748D5-B926-4CC5-AF8E-9ACA43BBE6B1}" presName="hierRoot2" presStyleCnt="0">
        <dgm:presLayoutVars>
          <dgm:hierBranch val="init"/>
        </dgm:presLayoutVars>
      </dgm:prSet>
      <dgm:spPr/>
    </dgm:pt>
    <dgm:pt modelId="{D1307CDD-16C2-4562-BCCB-2555053D42E4}" type="pres">
      <dgm:prSet presAssocID="{92D748D5-B926-4CC5-AF8E-9ACA43BBE6B1}" presName="rootComposite" presStyleCnt="0"/>
      <dgm:spPr/>
    </dgm:pt>
    <dgm:pt modelId="{C28014AE-8660-49FD-85A5-574A7634394C}" type="pres">
      <dgm:prSet presAssocID="{92D748D5-B926-4CC5-AF8E-9ACA43BBE6B1}" presName="rootText" presStyleLbl="node4" presStyleIdx="2" presStyleCnt="7">
        <dgm:presLayoutVars>
          <dgm:chPref val="3"/>
        </dgm:presLayoutVars>
      </dgm:prSet>
      <dgm:spPr/>
    </dgm:pt>
    <dgm:pt modelId="{2E848FBC-6684-4E0A-9712-F417FBC0665D}" type="pres">
      <dgm:prSet presAssocID="{92D748D5-B926-4CC5-AF8E-9ACA43BBE6B1}" presName="rootConnector" presStyleLbl="node4" presStyleIdx="2" presStyleCnt="7"/>
      <dgm:spPr/>
    </dgm:pt>
    <dgm:pt modelId="{D13B523D-7E7D-4140-9ABF-8297FCF0EB42}" type="pres">
      <dgm:prSet presAssocID="{92D748D5-B926-4CC5-AF8E-9ACA43BBE6B1}" presName="hierChild4" presStyleCnt="0"/>
      <dgm:spPr/>
    </dgm:pt>
    <dgm:pt modelId="{2E06725B-36EC-42CC-886D-26D86F01B695}" type="pres">
      <dgm:prSet presAssocID="{92D748D5-B926-4CC5-AF8E-9ACA43BBE6B1}" presName="hierChild5" presStyleCnt="0"/>
      <dgm:spPr/>
    </dgm:pt>
    <dgm:pt modelId="{A1CF5AAA-79FB-4C56-B08A-C8631CAD6232}" type="pres">
      <dgm:prSet presAssocID="{77E30FF9-5471-456B-B0E3-CBCCFCDCFBFE}" presName="hierChild5" presStyleCnt="0"/>
      <dgm:spPr/>
    </dgm:pt>
    <dgm:pt modelId="{2C991321-B3D4-444C-B284-A3367E00C04B}" type="pres">
      <dgm:prSet presAssocID="{CB92D61C-AB2E-4565-A6B0-E507AD21C3DF}" presName="Name37" presStyleLbl="parChTrans1D4" presStyleIdx="3" presStyleCnt="7"/>
      <dgm:spPr/>
    </dgm:pt>
    <dgm:pt modelId="{3EF3CC6B-CD50-4DE9-BD1B-AD278E6E692F}" type="pres">
      <dgm:prSet presAssocID="{71372931-C0A1-4C3B-B0C5-C1DD2D281C7B}" presName="hierRoot2" presStyleCnt="0">
        <dgm:presLayoutVars>
          <dgm:hierBranch val="init"/>
        </dgm:presLayoutVars>
      </dgm:prSet>
      <dgm:spPr/>
    </dgm:pt>
    <dgm:pt modelId="{E067A52C-563D-4530-8152-E2FE679A74AB}" type="pres">
      <dgm:prSet presAssocID="{71372931-C0A1-4C3B-B0C5-C1DD2D281C7B}" presName="rootComposite" presStyleCnt="0"/>
      <dgm:spPr/>
    </dgm:pt>
    <dgm:pt modelId="{0A887B23-785E-4130-B818-1C288D8B4EE9}" type="pres">
      <dgm:prSet presAssocID="{71372931-C0A1-4C3B-B0C5-C1DD2D281C7B}" presName="rootText" presStyleLbl="node4" presStyleIdx="3" presStyleCnt="7">
        <dgm:presLayoutVars>
          <dgm:chPref val="3"/>
        </dgm:presLayoutVars>
      </dgm:prSet>
      <dgm:spPr/>
    </dgm:pt>
    <dgm:pt modelId="{4C78FC39-7F89-4AB0-8D7A-2349B1427A3F}" type="pres">
      <dgm:prSet presAssocID="{71372931-C0A1-4C3B-B0C5-C1DD2D281C7B}" presName="rootConnector" presStyleLbl="node4" presStyleIdx="3" presStyleCnt="7"/>
      <dgm:spPr/>
    </dgm:pt>
    <dgm:pt modelId="{EB460937-7730-434C-BA94-8C4D04F708BF}" type="pres">
      <dgm:prSet presAssocID="{71372931-C0A1-4C3B-B0C5-C1DD2D281C7B}" presName="hierChild4" presStyleCnt="0"/>
      <dgm:spPr/>
    </dgm:pt>
    <dgm:pt modelId="{D4FD605C-00D3-47DF-A030-E05E5A8C3176}" type="pres">
      <dgm:prSet presAssocID="{71372931-C0A1-4C3B-B0C5-C1DD2D281C7B}" presName="hierChild5" presStyleCnt="0"/>
      <dgm:spPr/>
    </dgm:pt>
    <dgm:pt modelId="{E4271294-1421-4C81-BC46-2251D6A6CEBE}" type="pres">
      <dgm:prSet presAssocID="{53CB8AA9-24E8-4D66-A8FC-C0BD088A4AF3}" presName="Name37" presStyleLbl="parChTrans1D4" presStyleIdx="4" presStyleCnt="7"/>
      <dgm:spPr/>
    </dgm:pt>
    <dgm:pt modelId="{EE0E5657-CE01-49AE-8BC5-1606EB6435B9}" type="pres">
      <dgm:prSet presAssocID="{B05FC708-FA28-4198-AAFE-E976C6E74F1A}" presName="hierRoot2" presStyleCnt="0">
        <dgm:presLayoutVars>
          <dgm:hierBranch val="init"/>
        </dgm:presLayoutVars>
      </dgm:prSet>
      <dgm:spPr/>
    </dgm:pt>
    <dgm:pt modelId="{F78B460C-0BD1-4228-9D57-BEBD9C87A036}" type="pres">
      <dgm:prSet presAssocID="{B05FC708-FA28-4198-AAFE-E976C6E74F1A}" presName="rootComposite" presStyleCnt="0"/>
      <dgm:spPr/>
    </dgm:pt>
    <dgm:pt modelId="{DD115956-1581-4387-BE1A-DCDE0FD5B174}" type="pres">
      <dgm:prSet presAssocID="{B05FC708-FA28-4198-AAFE-E976C6E74F1A}" presName="rootText" presStyleLbl="node4" presStyleIdx="4" presStyleCnt="7">
        <dgm:presLayoutVars>
          <dgm:chPref val="3"/>
        </dgm:presLayoutVars>
      </dgm:prSet>
      <dgm:spPr/>
    </dgm:pt>
    <dgm:pt modelId="{448729AC-6528-4EBA-AC7C-7854FA2EEC16}" type="pres">
      <dgm:prSet presAssocID="{B05FC708-FA28-4198-AAFE-E976C6E74F1A}" presName="rootConnector" presStyleLbl="node4" presStyleIdx="4" presStyleCnt="7"/>
      <dgm:spPr/>
    </dgm:pt>
    <dgm:pt modelId="{183F97B6-63D9-410C-B457-4B67C258920C}" type="pres">
      <dgm:prSet presAssocID="{B05FC708-FA28-4198-AAFE-E976C6E74F1A}" presName="hierChild4" presStyleCnt="0"/>
      <dgm:spPr/>
    </dgm:pt>
    <dgm:pt modelId="{BFBAA71B-1BBA-4AA4-9D9D-D0F00278C683}" type="pres">
      <dgm:prSet presAssocID="{B05FC708-FA28-4198-AAFE-E976C6E74F1A}" presName="hierChild5" presStyleCnt="0"/>
      <dgm:spPr/>
    </dgm:pt>
    <dgm:pt modelId="{00499199-95F1-439F-BDBB-6282AB61B24E}" type="pres">
      <dgm:prSet presAssocID="{E9BC1E3C-2B8B-48E0-AACD-2FEFFFF982D4}" presName="Name37" presStyleLbl="parChTrans1D4" presStyleIdx="5" presStyleCnt="7"/>
      <dgm:spPr/>
    </dgm:pt>
    <dgm:pt modelId="{0980D95F-EB97-420F-B96C-E94292B099C6}" type="pres">
      <dgm:prSet presAssocID="{BD79C2C7-7309-402F-804F-A307399BF38A}" presName="hierRoot2" presStyleCnt="0">
        <dgm:presLayoutVars>
          <dgm:hierBranch val="init"/>
        </dgm:presLayoutVars>
      </dgm:prSet>
      <dgm:spPr/>
    </dgm:pt>
    <dgm:pt modelId="{BC0C7F5F-C670-4B1C-8AFD-1B594FDE251B}" type="pres">
      <dgm:prSet presAssocID="{BD79C2C7-7309-402F-804F-A307399BF38A}" presName="rootComposite" presStyleCnt="0"/>
      <dgm:spPr/>
    </dgm:pt>
    <dgm:pt modelId="{1C899293-5068-4A57-8D86-1B7CB44913D0}" type="pres">
      <dgm:prSet presAssocID="{BD79C2C7-7309-402F-804F-A307399BF38A}" presName="rootText" presStyleLbl="node4" presStyleIdx="5" presStyleCnt="7">
        <dgm:presLayoutVars>
          <dgm:chPref val="3"/>
        </dgm:presLayoutVars>
      </dgm:prSet>
      <dgm:spPr/>
    </dgm:pt>
    <dgm:pt modelId="{79FEA6C2-2EB4-40F1-A474-FD38F30A5A84}" type="pres">
      <dgm:prSet presAssocID="{BD79C2C7-7309-402F-804F-A307399BF38A}" presName="rootConnector" presStyleLbl="node4" presStyleIdx="5" presStyleCnt="7"/>
      <dgm:spPr/>
    </dgm:pt>
    <dgm:pt modelId="{335429FE-EFFE-4C93-989F-3B9118E57FCD}" type="pres">
      <dgm:prSet presAssocID="{BD79C2C7-7309-402F-804F-A307399BF38A}" presName="hierChild4" presStyleCnt="0"/>
      <dgm:spPr/>
    </dgm:pt>
    <dgm:pt modelId="{57DA5314-51F9-4F1B-BFBF-EBE09B5BCF30}" type="pres">
      <dgm:prSet presAssocID="{BD79C2C7-7309-402F-804F-A307399BF38A}" presName="hierChild5" presStyleCnt="0"/>
      <dgm:spPr/>
    </dgm:pt>
    <dgm:pt modelId="{AE1A2C40-A7AC-4539-8893-06A54EDEF65E}" type="pres">
      <dgm:prSet presAssocID="{48892785-8B84-43D9-B71C-76AB2421EE1C}" presName="Name37" presStyleLbl="parChTrans1D4" presStyleIdx="6" presStyleCnt="7"/>
      <dgm:spPr/>
    </dgm:pt>
    <dgm:pt modelId="{5E424453-F6D9-4E1A-B4B5-F9B63F7F0933}" type="pres">
      <dgm:prSet presAssocID="{134B9CFD-3F3E-4B20-8682-51237136CCB5}" presName="hierRoot2" presStyleCnt="0">
        <dgm:presLayoutVars>
          <dgm:hierBranch val="init"/>
        </dgm:presLayoutVars>
      </dgm:prSet>
      <dgm:spPr/>
    </dgm:pt>
    <dgm:pt modelId="{FF848F1E-6515-464C-ABF9-9458872A04A4}" type="pres">
      <dgm:prSet presAssocID="{134B9CFD-3F3E-4B20-8682-51237136CCB5}" presName="rootComposite" presStyleCnt="0"/>
      <dgm:spPr/>
    </dgm:pt>
    <dgm:pt modelId="{E5C34C94-4E23-445B-99A2-3EC62FD65CC9}" type="pres">
      <dgm:prSet presAssocID="{134B9CFD-3F3E-4B20-8682-51237136CCB5}" presName="rootText" presStyleLbl="node4" presStyleIdx="6" presStyleCnt="7">
        <dgm:presLayoutVars>
          <dgm:chPref val="3"/>
        </dgm:presLayoutVars>
      </dgm:prSet>
      <dgm:spPr/>
    </dgm:pt>
    <dgm:pt modelId="{1DB4942F-AA93-4CD0-90B6-884039FEB734}" type="pres">
      <dgm:prSet presAssocID="{134B9CFD-3F3E-4B20-8682-51237136CCB5}" presName="rootConnector" presStyleLbl="node4" presStyleIdx="6" presStyleCnt="7"/>
      <dgm:spPr/>
    </dgm:pt>
    <dgm:pt modelId="{EF7B873E-1C1E-443F-BA2C-C8776B0681A8}" type="pres">
      <dgm:prSet presAssocID="{134B9CFD-3F3E-4B20-8682-51237136CCB5}" presName="hierChild4" presStyleCnt="0"/>
      <dgm:spPr/>
    </dgm:pt>
    <dgm:pt modelId="{CEAD8AAA-5E96-479A-A6C0-18E68422AB4B}" type="pres">
      <dgm:prSet presAssocID="{134B9CFD-3F3E-4B20-8682-51237136CCB5}" presName="hierChild5" presStyleCnt="0"/>
      <dgm:spPr/>
    </dgm:pt>
    <dgm:pt modelId="{E6B5C9F0-18C6-4DB9-9F5A-49E950BDB781}" type="pres">
      <dgm:prSet presAssocID="{7D457720-EE6B-4391-B301-8CD3666CDC7E}" presName="hierChild5" presStyleCnt="0"/>
      <dgm:spPr/>
    </dgm:pt>
    <dgm:pt modelId="{7B19CF0E-04A1-459E-A66F-DCB489E4E575}" type="pres">
      <dgm:prSet presAssocID="{F8990064-D186-426C-B027-B58B673DED82}" presName="hierChild5" presStyleCnt="0"/>
      <dgm:spPr/>
    </dgm:pt>
    <dgm:pt modelId="{CD237179-E169-4E92-8C46-8CB986CF20B8}" type="pres">
      <dgm:prSet presAssocID="{0963EE38-6903-4EBB-8E50-3A343947F999}" presName="Name37" presStyleLbl="parChTrans1D3" presStyleIdx="1" presStyleCnt="2"/>
      <dgm:spPr/>
    </dgm:pt>
    <dgm:pt modelId="{1529149A-BD21-4B7B-BFEA-ACE9FADFD35B}" type="pres">
      <dgm:prSet presAssocID="{E6D6C6B2-6998-414D-A794-01AD492AAB98}" presName="hierRoot2" presStyleCnt="0">
        <dgm:presLayoutVars>
          <dgm:hierBranch val="init"/>
        </dgm:presLayoutVars>
      </dgm:prSet>
      <dgm:spPr/>
    </dgm:pt>
    <dgm:pt modelId="{1FC48329-9135-432F-A19A-9B1580A88105}" type="pres">
      <dgm:prSet presAssocID="{E6D6C6B2-6998-414D-A794-01AD492AAB98}" presName="rootComposite" presStyleCnt="0"/>
      <dgm:spPr/>
    </dgm:pt>
    <dgm:pt modelId="{90E83CE8-35B3-4F38-B378-1AF08834B9E0}" type="pres">
      <dgm:prSet presAssocID="{E6D6C6B2-6998-414D-A794-01AD492AAB98}" presName="rootText" presStyleLbl="node3" presStyleIdx="1" presStyleCnt="2">
        <dgm:presLayoutVars>
          <dgm:chPref val="3"/>
        </dgm:presLayoutVars>
      </dgm:prSet>
      <dgm:spPr/>
    </dgm:pt>
    <dgm:pt modelId="{AE775176-75F2-4B16-929C-CDE459B6875A}" type="pres">
      <dgm:prSet presAssocID="{E6D6C6B2-6998-414D-A794-01AD492AAB98}" presName="rootConnector" presStyleLbl="node3" presStyleIdx="1" presStyleCnt="2"/>
      <dgm:spPr/>
    </dgm:pt>
    <dgm:pt modelId="{F81A2029-D447-4690-B131-9AC56DE53630}" type="pres">
      <dgm:prSet presAssocID="{E6D6C6B2-6998-414D-A794-01AD492AAB98}" presName="hierChild4" presStyleCnt="0"/>
      <dgm:spPr/>
    </dgm:pt>
    <dgm:pt modelId="{447DEBA2-ADA4-4264-8A46-FD03E9BBD091}" type="pres">
      <dgm:prSet presAssocID="{E6D6C6B2-6998-414D-A794-01AD492AAB98}" presName="hierChild5" presStyleCnt="0"/>
      <dgm:spPr/>
    </dgm:pt>
    <dgm:pt modelId="{9F117E52-EF94-40F4-9880-F6F143813CDF}" type="pres">
      <dgm:prSet presAssocID="{CC67FCE3-B120-43E9-882D-6B0F689D224F}" presName="hierChild5" presStyleCnt="0"/>
      <dgm:spPr/>
    </dgm:pt>
    <dgm:pt modelId="{974F65C2-2DE6-4A94-8098-5A7037EB13EC}" type="pres">
      <dgm:prSet presAssocID="{CCA1CDDE-31D9-4D67-912C-4F081BDEB526}" presName="hierChild3" presStyleCnt="0"/>
      <dgm:spPr/>
    </dgm:pt>
  </dgm:ptLst>
  <dgm:cxnLst>
    <dgm:cxn modelId="{A41C7212-98FC-4C41-AB72-BF9E89150107}" type="presOf" srcId="{0963EE38-6903-4EBB-8E50-3A343947F999}" destId="{CD237179-E169-4E92-8C46-8CB986CF20B8}" srcOrd="0" destOrd="0" presId="urn:microsoft.com/office/officeart/2005/8/layout/orgChart1"/>
    <dgm:cxn modelId="{2C239F15-6634-4F78-BBA9-95B757F6E24F}" srcId="{CCA1CDDE-31D9-4D67-912C-4F081BDEB526}" destId="{CC67FCE3-B120-43E9-882D-6B0F689D224F}" srcOrd="0" destOrd="0" parTransId="{41EF59C3-5C0C-49B1-8FC0-9B711675E659}" sibTransId="{7A9CA566-8866-4BE2-A598-D5034A0EA095}"/>
    <dgm:cxn modelId="{0E2B8216-39E4-4E31-B030-C972345F2353}" type="presOf" srcId="{77E30FF9-5471-456B-B0E3-CBCCFCDCFBFE}" destId="{C8D7BCA5-D73D-47ED-B62B-E7802E4BC63A}" srcOrd="1" destOrd="0" presId="urn:microsoft.com/office/officeart/2005/8/layout/orgChart1"/>
    <dgm:cxn modelId="{2A3A0B18-D0B2-4A38-B5D4-D796CAECC995}" type="presOf" srcId="{7D457720-EE6B-4391-B301-8CD3666CDC7E}" destId="{081D0086-36C8-4E4B-8952-1F9D23BEF112}" srcOrd="1" destOrd="0" presId="urn:microsoft.com/office/officeart/2005/8/layout/orgChart1"/>
    <dgm:cxn modelId="{50C1142C-235A-4DC9-AA97-6E6136500A4E}" srcId="{7D457720-EE6B-4391-B301-8CD3666CDC7E}" destId="{BD79C2C7-7309-402F-804F-A307399BF38A}" srcOrd="3" destOrd="0" parTransId="{E9BC1E3C-2B8B-48E0-AACD-2FEFFFF982D4}" sibTransId="{4D16CE3F-98A6-4623-A1BA-DD4D6903211E}"/>
    <dgm:cxn modelId="{5D07132D-2ABC-432C-81FE-7B6055573A83}" type="presOf" srcId="{E6D6C6B2-6998-414D-A794-01AD492AAB98}" destId="{AE775176-75F2-4B16-929C-CDE459B6875A}" srcOrd="1" destOrd="0" presId="urn:microsoft.com/office/officeart/2005/8/layout/orgChart1"/>
    <dgm:cxn modelId="{97029630-3A3C-457A-8A06-9E2ECA864DC0}" type="presOf" srcId="{CC67FCE3-B120-43E9-882D-6B0F689D224F}" destId="{2CA64C08-E807-4940-9480-3A44670A822D}" srcOrd="1" destOrd="0" presId="urn:microsoft.com/office/officeart/2005/8/layout/orgChart1"/>
    <dgm:cxn modelId="{87EA9F35-DDC3-4799-A215-326DCA0652C5}" srcId="{7D457720-EE6B-4391-B301-8CD3666CDC7E}" destId="{134B9CFD-3F3E-4B20-8682-51237136CCB5}" srcOrd="4" destOrd="0" parTransId="{48892785-8B84-43D9-B71C-76AB2421EE1C}" sibTransId="{3F074043-A8BE-4C39-9986-61EDE66E1252}"/>
    <dgm:cxn modelId="{FD58AB36-6D42-4B55-B0AC-C0CD1C683D56}" type="presOf" srcId="{C019C844-8908-4240-B690-6709EEE4077A}" destId="{0D3ED2C6-03B6-444A-B099-D0406405F020}" srcOrd="0" destOrd="0" presId="urn:microsoft.com/office/officeart/2005/8/layout/orgChart1"/>
    <dgm:cxn modelId="{E88D493B-53B7-4BC7-87FF-B5E5566D573E}" type="presOf" srcId="{92D748D5-B926-4CC5-AF8E-9ACA43BBE6B1}" destId="{2E848FBC-6684-4E0A-9712-F417FBC0665D}" srcOrd="1" destOrd="0" presId="urn:microsoft.com/office/officeart/2005/8/layout/orgChart1"/>
    <dgm:cxn modelId="{5F49805B-2040-4355-B8C0-363C4AC56B08}" type="presOf" srcId="{CCA1CDDE-31D9-4D67-912C-4F081BDEB526}" destId="{A89621E2-9D13-4F35-9E75-A0985A0538E1}" srcOrd="0" destOrd="0" presId="urn:microsoft.com/office/officeart/2005/8/layout/orgChart1"/>
    <dgm:cxn modelId="{5BBA295C-6D4A-49A1-9970-78325FD5FDF5}" type="presOf" srcId="{92D748D5-B926-4CC5-AF8E-9ACA43BBE6B1}" destId="{C28014AE-8660-49FD-85A5-574A7634394C}" srcOrd="0" destOrd="0" presId="urn:microsoft.com/office/officeart/2005/8/layout/orgChart1"/>
    <dgm:cxn modelId="{EDC31561-9B12-4F9E-9B25-54F84E5078EA}" type="presOf" srcId="{25B40D16-4076-40D1-9E31-4201145D9FCA}" destId="{CF287CDA-38F4-4770-A294-8B97278EE709}" srcOrd="0" destOrd="0" presId="urn:microsoft.com/office/officeart/2005/8/layout/orgChart1"/>
    <dgm:cxn modelId="{D6E47C42-E073-459C-8148-EDFA61003770}" type="presOf" srcId="{CCA1CDDE-31D9-4D67-912C-4F081BDEB526}" destId="{685AD1F6-C8F5-4222-9181-0E53578E2BD5}" srcOrd="1" destOrd="0" presId="urn:microsoft.com/office/officeart/2005/8/layout/orgChart1"/>
    <dgm:cxn modelId="{D71AE649-2CB2-495A-9EAE-0701ACDDC2D2}" type="presOf" srcId="{CB92D61C-AB2E-4565-A6B0-E507AD21C3DF}" destId="{2C991321-B3D4-444C-B284-A3367E00C04B}" srcOrd="0" destOrd="0" presId="urn:microsoft.com/office/officeart/2005/8/layout/orgChart1"/>
    <dgm:cxn modelId="{0C07096A-2B73-4BF2-ADB4-4C49A8F30DD9}" srcId="{F8990064-D186-426C-B027-B58B673DED82}" destId="{7D457720-EE6B-4391-B301-8CD3666CDC7E}" srcOrd="0" destOrd="0" parTransId="{25B40D16-4076-40D1-9E31-4201145D9FCA}" sibTransId="{BBA7A131-8A28-48B9-A498-8935CD315479}"/>
    <dgm:cxn modelId="{E777946A-A9F0-4671-AE5F-E6F6C677C80A}" srcId="{AC1D6757-C321-414A-A4F5-4EF62685528B}" destId="{CCA1CDDE-31D9-4D67-912C-4F081BDEB526}" srcOrd="0" destOrd="0" parTransId="{4BD04DC5-2A00-4818-9765-F50DEF409862}" sibTransId="{607D3B42-80A1-48AD-B684-67AE47AD9ECF}"/>
    <dgm:cxn modelId="{FDE3624F-DF0B-46EA-AECA-A3DEA896119D}" srcId="{7D457720-EE6B-4391-B301-8CD3666CDC7E}" destId="{77E30FF9-5471-456B-B0E3-CBCCFCDCFBFE}" srcOrd="0" destOrd="0" parTransId="{C721E0D5-56FE-4B08-80AB-4BE058225554}" sibTransId="{B2E0DFBB-DE22-45E3-86C7-89F374A795CD}"/>
    <dgm:cxn modelId="{6C2BC552-190D-44FE-90A0-E744F4703037}" type="presOf" srcId="{E6D6C6B2-6998-414D-A794-01AD492AAB98}" destId="{90E83CE8-35B3-4F38-B378-1AF08834B9E0}" srcOrd="0" destOrd="0" presId="urn:microsoft.com/office/officeart/2005/8/layout/orgChart1"/>
    <dgm:cxn modelId="{B3BD5357-0F71-4A6A-896F-A5E76F9BEBFF}" type="presOf" srcId="{7D457720-EE6B-4391-B301-8CD3666CDC7E}" destId="{51BC48EC-E458-44E8-B808-6CA159956FE8}" srcOrd="0" destOrd="0" presId="urn:microsoft.com/office/officeart/2005/8/layout/orgChart1"/>
    <dgm:cxn modelId="{04A3777B-A93E-4547-9BE3-6098532FB7C4}" type="presOf" srcId="{B05FC708-FA28-4198-AAFE-E976C6E74F1A}" destId="{DD115956-1581-4387-BE1A-DCDE0FD5B174}" srcOrd="0" destOrd="0" presId="urn:microsoft.com/office/officeart/2005/8/layout/orgChart1"/>
    <dgm:cxn modelId="{CB24C87C-BE5C-4B1A-8919-0D059207386E}" srcId="{7D457720-EE6B-4391-B301-8CD3666CDC7E}" destId="{B05FC708-FA28-4198-AAFE-E976C6E74F1A}" srcOrd="2" destOrd="0" parTransId="{53CB8AA9-24E8-4D66-A8FC-C0BD088A4AF3}" sibTransId="{6A6F8982-CBCC-4AF5-BCE6-E7C0FF98CDB4}"/>
    <dgm:cxn modelId="{14ACC280-BC6D-4AE9-8E2B-CD991309DD73}" type="presOf" srcId="{E9BC1E3C-2B8B-48E0-AACD-2FEFFFF982D4}" destId="{00499199-95F1-439F-BDBB-6282AB61B24E}" srcOrd="0" destOrd="0" presId="urn:microsoft.com/office/officeart/2005/8/layout/orgChart1"/>
    <dgm:cxn modelId="{FC034F83-82E3-4759-A1FF-BC9792B2A483}" srcId="{7D457720-EE6B-4391-B301-8CD3666CDC7E}" destId="{71372931-C0A1-4C3B-B0C5-C1DD2D281C7B}" srcOrd="1" destOrd="0" parTransId="{CB92D61C-AB2E-4565-A6B0-E507AD21C3DF}" sibTransId="{3EDE1FE9-F55B-4C04-97C0-05BFBD1DC8C0}"/>
    <dgm:cxn modelId="{EA51DE8D-0D68-436F-94F6-3CE1B24849EE}" type="presOf" srcId="{C721E0D5-56FE-4B08-80AB-4BE058225554}" destId="{BA5D5017-FE4E-414E-ABF6-B8A354FA0710}" srcOrd="0" destOrd="0" presId="urn:microsoft.com/office/officeart/2005/8/layout/orgChart1"/>
    <dgm:cxn modelId="{01677B9C-6D40-447C-BBD7-A9963652B8D2}" srcId="{77E30FF9-5471-456B-B0E3-CBCCFCDCFBFE}" destId="{92D748D5-B926-4CC5-AF8E-9ACA43BBE6B1}" srcOrd="0" destOrd="0" parTransId="{FC1D907C-E009-43BB-855F-F3B42B0A62D0}" sibTransId="{D0BB320E-8938-46C9-BF81-B20EDB1CD94D}"/>
    <dgm:cxn modelId="{635967A7-7075-4DC9-859E-E1D95F4779A9}" srcId="{CC67FCE3-B120-43E9-882D-6B0F689D224F}" destId="{E6D6C6B2-6998-414D-A794-01AD492AAB98}" srcOrd="1" destOrd="0" parTransId="{0963EE38-6903-4EBB-8E50-3A343947F999}" sibTransId="{BE93FDE7-C60E-4D4E-A2CE-84DA35BB26F9}"/>
    <dgm:cxn modelId="{E01F10B4-0983-47E5-8591-044C439CBAC1}" type="presOf" srcId="{F8990064-D186-426C-B027-B58B673DED82}" destId="{97A5FCFF-8874-41AD-B859-36327EDD05A0}" srcOrd="0" destOrd="0" presId="urn:microsoft.com/office/officeart/2005/8/layout/orgChart1"/>
    <dgm:cxn modelId="{4A23DAB4-71CF-429D-AECA-9DE034A12A46}" type="presOf" srcId="{F8990064-D186-426C-B027-B58B673DED82}" destId="{942636B2-344C-4FEC-9953-CA0E476D85EB}" srcOrd="1" destOrd="0" presId="urn:microsoft.com/office/officeart/2005/8/layout/orgChart1"/>
    <dgm:cxn modelId="{B05900B8-89A5-4FB4-8433-2CD8866801D6}" type="presOf" srcId="{77E30FF9-5471-456B-B0E3-CBCCFCDCFBFE}" destId="{42A24D0A-CD98-46C8-965E-5A791F744C24}" srcOrd="0" destOrd="0" presId="urn:microsoft.com/office/officeart/2005/8/layout/orgChart1"/>
    <dgm:cxn modelId="{1BC0D7B8-254E-44B3-A9DA-C9B935C23BBB}" type="presOf" srcId="{48892785-8B84-43D9-B71C-76AB2421EE1C}" destId="{AE1A2C40-A7AC-4539-8893-06A54EDEF65E}" srcOrd="0" destOrd="0" presId="urn:microsoft.com/office/officeart/2005/8/layout/orgChart1"/>
    <dgm:cxn modelId="{507B64BC-B978-4CC7-93A6-2DC1208E52BD}" type="presOf" srcId="{134B9CFD-3F3E-4B20-8682-51237136CCB5}" destId="{E5C34C94-4E23-445B-99A2-3EC62FD65CC9}" srcOrd="0" destOrd="0" presId="urn:microsoft.com/office/officeart/2005/8/layout/orgChart1"/>
    <dgm:cxn modelId="{17E510BE-EC4A-4B3C-BF52-2EC680BB7B72}" type="presOf" srcId="{BD79C2C7-7309-402F-804F-A307399BF38A}" destId="{1C899293-5068-4A57-8D86-1B7CB44913D0}" srcOrd="0" destOrd="0" presId="urn:microsoft.com/office/officeart/2005/8/layout/orgChart1"/>
    <dgm:cxn modelId="{053DC6BE-A86D-4EC2-97B3-7B18ED590348}" type="presOf" srcId="{53CB8AA9-24E8-4D66-A8FC-C0BD088A4AF3}" destId="{E4271294-1421-4C81-BC46-2251D6A6CEBE}" srcOrd="0" destOrd="0" presId="urn:microsoft.com/office/officeart/2005/8/layout/orgChart1"/>
    <dgm:cxn modelId="{7DC327C3-87CA-459D-BF52-6E426A7F8C73}" type="presOf" srcId="{AC1D6757-C321-414A-A4F5-4EF62685528B}" destId="{2BC7DB57-1A11-4AA0-AF27-E0E57F23F87B}" srcOrd="0" destOrd="0" presId="urn:microsoft.com/office/officeart/2005/8/layout/orgChart1"/>
    <dgm:cxn modelId="{54EC9BC9-C00A-433F-9FBB-BD3FCD2034D0}" type="presOf" srcId="{B05FC708-FA28-4198-AAFE-E976C6E74F1A}" destId="{448729AC-6528-4EBA-AC7C-7854FA2EEC16}" srcOrd="1" destOrd="0" presId="urn:microsoft.com/office/officeart/2005/8/layout/orgChart1"/>
    <dgm:cxn modelId="{3F3FCDC9-6FA4-4DDF-9DF1-BA7F699D886E}" type="presOf" srcId="{BD79C2C7-7309-402F-804F-A307399BF38A}" destId="{79FEA6C2-2EB4-40F1-A474-FD38F30A5A84}" srcOrd="1" destOrd="0" presId="urn:microsoft.com/office/officeart/2005/8/layout/orgChart1"/>
    <dgm:cxn modelId="{2949BCCF-A430-4FC8-9D56-BB28AFD89863}" type="presOf" srcId="{CC67FCE3-B120-43E9-882D-6B0F689D224F}" destId="{D171B1F8-C189-4F70-8837-BABA59800C39}" srcOrd="0" destOrd="0" presId="urn:microsoft.com/office/officeart/2005/8/layout/orgChart1"/>
    <dgm:cxn modelId="{C985D5E0-CBD9-47E6-AB27-1498DA29A613}" type="presOf" srcId="{FC1D907C-E009-43BB-855F-F3B42B0A62D0}" destId="{77529E3E-C306-416F-B542-34DDF1CBBE4E}" srcOrd="0" destOrd="0" presId="urn:microsoft.com/office/officeart/2005/8/layout/orgChart1"/>
    <dgm:cxn modelId="{E80AE5E7-5905-472C-B4D9-DBC26EA18155}" type="presOf" srcId="{71372931-C0A1-4C3B-B0C5-C1DD2D281C7B}" destId="{0A887B23-785E-4130-B818-1C288D8B4EE9}" srcOrd="0" destOrd="0" presId="urn:microsoft.com/office/officeart/2005/8/layout/orgChart1"/>
    <dgm:cxn modelId="{B2BAFFEC-7266-4126-81E5-1CB4DE3C8419}" type="presOf" srcId="{134B9CFD-3F3E-4B20-8682-51237136CCB5}" destId="{1DB4942F-AA93-4CD0-90B6-884039FEB734}" srcOrd="1" destOrd="0" presId="urn:microsoft.com/office/officeart/2005/8/layout/orgChart1"/>
    <dgm:cxn modelId="{E5B22AEE-900D-422C-8BB3-D0ED829C64D2}" srcId="{CC67FCE3-B120-43E9-882D-6B0F689D224F}" destId="{F8990064-D186-426C-B027-B58B673DED82}" srcOrd="0" destOrd="0" parTransId="{C019C844-8908-4240-B690-6709EEE4077A}" sibTransId="{D03181B5-3DC2-451C-86BB-89F4CC385520}"/>
    <dgm:cxn modelId="{0EF897F4-8055-4288-956E-5FF6F58FE166}" type="presOf" srcId="{71372931-C0A1-4C3B-B0C5-C1DD2D281C7B}" destId="{4C78FC39-7F89-4AB0-8D7A-2349B1427A3F}" srcOrd="1" destOrd="0" presId="urn:microsoft.com/office/officeart/2005/8/layout/orgChart1"/>
    <dgm:cxn modelId="{4B5205FE-7B86-4ADF-94AA-5FE092136F58}" type="presOf" srcId="{41EF59C3-5C0C-49B1-8FC0-9B711675E659}" destId="{714ADCF1-C6DE-4E3E-BC99-39B6BB69F73C}" srcOrd="0" destOrd="0" presId="urn:microsoft.com/office/officeart/2005/8/layout/orgChart1"/>
    <dgm:cxn modelId="{21D1DDF5-0268-4EA5-A38F-5423895F733E}" type="presParOf" srcId="{2BC7DB57-1A11-4AA0-AF27-E0E57F23F87B}" destId="{16FF7336-4B26-4D7B-AB10-90B85464A18D}" srcOrd="0" destOrd="0" presId="urn:microsoft.com/office/officeart/2005/8/layout/orgChart1"/>
    <dgm:cxn modelId="{26FB35F3-8DB5-4EE8-8027-FF2375A4E90E}" type="presParOf" srcId="{16FF7336-4B26-4D7B-AB10-90B85464A18D}" destId="{FD6E229B-9BB0-4CB6-8F21-BCE5433C597E}" srcOrd="0" destOrd="0" presId="urn:microsoft.com/office/officeart/2005/8/layout/orgChart1"/>
    <dgm:cxn modelId="{3C199CBD-C246-4120-B9AC-F1D650C51333}" type="presParOf" srcId="{FD6E229B-9BB0-4CB6-8F21-BCE5433C597E}" destId="{A89621E2-9D13-4F35-9E75-A0985A0538E1}" srcOrd="0" destOrd="0" presId="urn:microsoft.com/office/officeart/2005/8/layout/orgChart1"/>
    <dgm:cxn modelId="{334AB635-CD22-4D6C-AE2C-7C13BEEC3661}" type="presParOf" srcId="{FD6E229B-9BB0-4CB6-8F21-BCE5433C597E}" destId="{685AD1F6-C8F5-4222-9181-0E53578E2BD5}" srcOrd="1" destOrd="0" presId="urn:microsoft.com/office/officeart/2005/8/layout/orgChart1"/>
    <dgm:cxn modelId="{0B247C61-4CCD-4AA0-8DF4-5D18696A6EC7}" type="presParOf" srcId="{16FF7336-4B26-4D7B-AB10-90B85464A18D}" destId="{2D52288E-F5BB-47EA-9FEB-64ABB58CFC35}" srcOrd="1" destOrd="0" presId="urn:microsoft.com/office/officeart/2005/8/layout/orgChart1"/>
    <dgm:cxn modelId="{FB3F5F2A-01C9-4E34-8776-6A358B735985}" type="presParOf" srcId="{2D52288E-F5BB-47EA-9FEB-64ABB58CFC35}" destId="{714ADCF1-C6DE-4E3E-BC99-39B6BB69F73C}" srcOrd="0" destOrd="0" presId="urn:microsoft.com/office/officeart/2005/8/layout/orgChart1"/>
    <dgm:cxn modelId="{C810109E-C79F-4C5D-A436-F4B072E42BD9}" type="presParOf" srcId="{2D52288E-F5BB-47EA-9FEB-64ABB58CFC35}" destId="{0D0FF621-8BA8-401F-87E6-48AE286F9292}" srcOrd="1" destOrd="0" presId="urn:microsoft.com/office/officeart/2005/8/layout/orgChart1"/>
    <dgm:cxn modelId="{67B57B04-D31C-47ED-AF2A-DCFA5131CBAB}" type="presParOf" srcId="{0D0FF621-8BA8-401F-87E6-48AE286F9292}" destId="{93DFA490-07B8-4FB5-905F-1A8F2CFC49D5}" srcOrd="0" destOrd="0" presId="urn:microsoft.com/office/officeart/2005/8/layout/orgChart1"/>
    <dgm:cxn modelId="{0F7165DE-213C-4AA8-82E0-9489114C1A27}" type="presParOf" srcId="{93DFA490-07B8-4FB5-905F-1A8F2CFC49D5}" destId="{D171B1F8-C189-4F70-8837-BABA59800C39}" srcOrd="0" destOrd="0" presId="urn:microsoft.com/office/officeart/2005/8/layout/orgChart1"/>
    <dgm:cxn modelId="{2E880BD3-F647-412E-85C6-C79D77560A1B}" type="presParOf" srcId="{93DFA490-07B8-4FB5-905F-1A8F2CFC49D5}" destId="{2CA64C08-E807-4940-9480-3A44670A822D}" srcOrd="1" destOrd="0" presId="urn:microsoft.com/office/officeart/2005/8/layout/orgChart1"/>
    <dgm:cxn modelId="{0EDB983F-2F8F-43C2-8B2D-9A4EC5059C7D}" type="presParOf" srcId="{0D0FF621-8BA8-401F-87E6-48AE286F9292}" destId="{173F8D45-B506-49DE-873B-18C638257FCC}" srcOrd="1" destOrd="0" presId="urn:microsoft.com/office/officeart/2005/8/layout/orgChart1"/>
    <dgm:cxn modelId="{33E38D34-ABB2-4626-B720-06E7B1907D54}" type="presParOf" srcId="{173F8D45-B506-49DE-873B-18C638257FCC}" destId="{0D3ED2C6-03B6-444A-B099-D0406405F020}" srcOrd="0" destOrd="0" presId="urn:microsoft.com/office/officeart/2005/8/layout/orgChart1"/>
    <dgm:cxn modelId="{DF70038A-39AE-4CB7-81D8-4405D1CAF0DE}" type="presParOf" srcId="{173F8D45-B506-49DE-873B-18C638257FCC}" destId="{F82FF90A-65CA-442D-BD6E-249EE1A11AB9}" srcOrd="1" destOrd="0" presId="urn:microsoft.com/office/officeart/2005/8/layout/orgChart1"/>
    <dgm:cxn modelId="{9FEA9EEC-2393-4736-A6D6-01261614D4AC}" type="presParOf" srcId="{F82FF90A-65CA-442D-BD6E-249EE1A11AB9}" destId="{11CF7DC2-4194-44CA-85F1-4200F5B80475}" srcOrd="0" destOrd="0" presId="urn:microsoft.com/office/officeart/2005/8/layout/orgChart1"/>
    <dgm:cxn modelId="{510C50C1-70FE-43E1-AC74-676696045FC9}" type="presParOf" srcId="{11CF7DC2-4194-44CA-85F1-4200F5B80475}" destId="{97A5FCFF-8874-41AD-B859-36327EDD05A0}" srcOrd="0" destOrd="0" presId="urn:microsoft.com/office/officeart/2005/8/layout/orgChart1"/>
    <dgm:cxn modelId="{E261875A-235A-4732-9CF3-866823A2FF7D}" type="presParOf" srcId="{11CF7DC2-4194-44CA-85F1-4200F5B80475}" destId="{942636B2-344C-4FEC-9953-CA0E476D85EB}" srcOrd="1" destOrd="0" presId="urn:microsoft.com/office/officeart/2005/8/layout/orgChart1"/>
    <dgm:cxn modelId="{29731982-8D2D-493C-8A05-14C894FCC79A}" type="presParOf" srcId="{F82FF90A-65CA-442D-BD6E-249EE1A11AB9}" destId="{F97AC9B4-80E9-4512-AA71-ADB4AD1BBB69}" srcOrd="1" destOrd="0" presId="urn:microsoft.com/office/officeart/2005/8/layout/orgChart1"/>
    <dgm:cxn modelId="{A99A6DDC-8A32-46CA-8A00-5996DF552BFD}" type="presParOf" srcId="{F97AC9B4-80E9-4512-AA71-ADB4AD1BBB69}" destId="{CF287CDA-38F4-4770-A294-8B97278EE709}" srcOrd="0" destOrd="0" presId="urn:microsoft.com/office/officeart/2005/8/layout/orgChart1"/>
    <dgm:cxn modelId="{5F86501A-F922-4447-87A0-0BD8BF7E25D3}" type="presParOf" srcId="{F97AC9B4-80E9-4512-AA71-ADB4AD1BBB69}" destId="{D7A678CC-CDEF-4675-8763-5E35A0EBD9DA}" srcOrd="1" destOrd="0" presId="urn:microsoft.com/office/officeart/2005/8/layout/orgChart1"/>
    <dgm:cxn modelId="{BA03C0F9-42E6-4847-8CC7-86CE26AD729F}" type="presParOf" srcId="{D7A678CC-CDEF-4675-8763-5E35A0EBD9DA}" destId="{FFB7C739-25E3-443F-A17F-9B3059261BC1}" srcOrd="0" destOrd="0" presId="urn:microsoft.com/office/officeart/2005/8/layout/orgChart1"/>
    <dgm:cxn modelId="{4E8CC838-54C0-43C2-A3FE-FBA5130897D1}" type="presParOf" srcId="{FFB7C739-25E3-443F-A17F-9B3059261BC1}" destId="{51BC48EC-E458-44E8-B808-6CA159956FE8}" srcOrd="0" destOrd="0" presId="urn:microsoft.com/office/officeart/2005/8/layout/orgChart1"/>
    <dgm:cxn modelId="{567136B1-8557-4A2E-93DB-83E071C3159A}" type="presParOf" srcId="{FFB7C739-25E3-443F-A17F-9B3059261BC1}" destId="{081D0086-36C8-4E4B-8952-1F9D23BEF112}" srcOrd="1" destOrd="0" presId="urn:microsoft.com/office/officeart/2005/8/layout/orgChart1"/>
    <dgm:cxn modelId="{00B53B1E-96AC-4DE8-B293-B9CCA3CF9B53}" type="presParOf" srcId="{D7A678CC-CDEF-4675-8763-5E35A0EBD9DA}" destId="{23D2B3CE-7CE4-418D-B5CB-2CE3CDC57C8D}" srcOrd="1" destOrd="0" presId="urn:microsoft.com/office/officeart/2005/8/layout/orgChart1"/>
    <dgm:cxn modelId="{E3293D5E-F12A-4B49-BFF2-2EDA60A4BC65}" type="presParOf" srcId="{23D2B3CE-7CE4-418D-B5CB-2CE3CDC57C8D}" destId="{BA5D5017-FE4E-414E-ABF6-B8A354FA0710}" srcOrd="0" destOrd="0" presId="urn:microsoft.com/office/officeart/2005/8/layout/orgChart1"/>
    <dgm:cxn modelId="{FA2AED55-9459-4A30-8E1B-754A77B21753}" type="presParOf" srcId="{23D2B3CE-7CE4-418D-B5CB-2CE3CDC57C8D}" destId="{09CA6643-6565-4119-8EC2-C39C32EEBBEF}" srcOrd="1" destOrd="0" presId="urn:microsoft.com/office/officeart/2005/8/layout/orgChart1"/>
    <dgm:cxn modelId="{E3877A04-C75D-4337-85F0-A7BDF5D6A806}" type="presParOf" srcId="{09CA6643-6565-4119-8EC2-C39C32EEBBEF}" destId="{B6A1F28B-4DF1-4873-B4FF-2800115B04A3}" srcOrd="0" destOrd="0" presId="urn:microsoft.com/office/officeart/2005/8/layout/orgChart1"/>
    <dgm:cxn modelId="{CDA0DF16-07E7-4CA6-A229-6216797ACB33}" type="presParOf" srcId="{B6A1F28B-4DF1-4873-B4FF-2800115B04A3}" destId="{42A24D0A-CD98-46C8-965E-5A791F744C24}" srcOrd="0" destOrd="0" presId="urn:microsoft.com/office/officeart/2005/8/layout/orgChart1"/>
    <dgm:cxn modelId="{6BCCEE9F-4800-4814-8132-4EF0EAA51975}" type="presParOf" srcId="{B6A1F28B-4DF1-4873-B4FF-2800115B04A3}" destId="{C8D7BCA5-D73D-47ED-B62B-E7802E4BC63A}" srcOrd="1" destOrd="0" presId="urn:microsoft.com/office/officeart/2005/8/layout/orgChart1"/>
    <dgm:cxn modelId="{E48CDD9A-3E40-44CD-A45E-356583BEF55D}" type="presParOf" srcId="{09CA6643-6565-4119-8EC2-C39C32EEBBEF}" destId="{EDFD4820-BEA7-44A7-A068-F7FB26D08EB0}" srcOrd="1" destOrd="0" presId="urn:microsoft.com/office/officeart/2005/8/layout/orgChart1"/>
    <dgm:cxn modelId="{DB494181-29A4-476C-A87D-767C60C91660}" type="presParOf" srcId="{EDFD4820-BEA7-44A7-A068-F7FB26D08EB0}" destId="{77529E3E-C306-416F-B542-34DDF1CBBE4E}" srcOrd="0" destOrd="0" presId="urn:microsoft.com/office/officeart/2005/8/layout/orgChart1"/>
    <dgm:cxn modelId="{B9762838-3F1A-4034-BDC3-CC7BCD905B5F}" type="presParOf" srcId="{EDFD4820-BEA7-44A7-A068-F7FB26D08EB0}" destId="{CCDB1CC7-2A5C-4021-A1D1-8404EA9E96F9}" srcOrd="1" destOrd="0" presId="urn:microsoft.com/office/officeart/2005/8/layout/orgChart1"/>
    <dgm:cxn modelId="{4C868B87-C2A0-493E-80A9-1E0B62392445}" type="presParOf" srcId="{CCDB1CC7-2A5C-4021-A1D1-8404EA9E96F9}" destId="{D1307CDD-16C2-4562-BCCB-2555053D42E4}" srcOrd="0" destOrd="0" presId="urn:microsoft.com/office/officeart/2005/8/layout/orgChart1"/>
    <dgm:cxn modelId="{A1AADA45-D591-49B1-A7B3-D0C0C130CF99}" type="presParOf" srcId="{D1307CDD-16C2-4562-BCCB-2555053D42E4}" destId="{C28014AE-8660-49FD-85A5-574A7634394C}" srcOrd="0" destOrd="0" presId="urn:microsoft.com/office/officeart/2005/8/layout/orgChart1"/>
    <dgm:cxn modelId="{CCDE89D1-CB15-4E0C-9184-8404573BD194}" type="presParOf" srcId="{D1307CDD-16C2-4562-BCCB-2555053D42E4}" destId="{2E848FBC-6684-4E0A-9712-F417FBC0665D}" srcOrd="1" destOrd="0" presId="urn:microsoft.com/office/officeart/2005/8/layout/orgChart1"/>
    <dgm:cxn modelId="{2FAE123B-65AB-4F1A-A18D-DDBD8977ABF3}" type="presParOf" srcId="{CCDB1CC7-2A5C-4021-A1D1-8404EA9E96F9}" destId="{D13B523D-7E7D-4140-9ABF-8297FCF0EB42}" srcOrd="1" destOrd="0" presId="urn:microsoft.com/office/officeart/2005/8/layout/orgChart1"/>
    <dgm:cxn modelId="{FADBE873-2862-4822-BDDC-3534102F2B55}" type="presParOf" srcId="{CCDB1CC7-2A5C-4021-A1D1-8404EA9E96F9}" destId="{2E06725B-36EC-42CC-886D-26D86F01B695}" srcOrd="2" destOrd="0" presId="urn:microsoft.com/office/officeart/2005/8/layout/orgChart1"/>
    <dgm:cxn modelId="{CD211E43-AFC5-438B-B1AD-47E0CA719D7B}" type="presParOf" srcId="{09CA6643-6565-4119-8EC2-C39C32EEBBEF}" destId="{A1CF5AAA-79FB-4C56-B08A-C8631CAD6232}" srcOrd="2" destOrd="0" presId="urn:microsoft.com/office/officeart/2005/8/layout/orgChart1"/>
    <dgm:cxn modelId="{79086856-8F5E-4E0A-94D2-FC62EFC8567C}" type="presParOf" srcId="{23D2B3CE-7CE4-418D-B5CB-2CE3CDC57C8D}" destId="{2C991321-B3D4-444C-B284-A3367E00C04B}" srcOrd="2" destOrd="0" presId="urn:microsoft.com/office/officeart/2005/8/layout/orgChart1"/>
    <dgm:cxn modelId="{1624DC82-9CAF-40B1-8E50-DC1E2608D3DC}" type="presParOf" srcId="{23D2B3CE-7CE4-418D-B5CB-2CE3CDC57C8D}" destId="{3EF3CC6B-CD50-4DE9-BD1B-AD278E6E692F}" srcOrd="3" destOrd="0" presId="urn:microsoft.com/office/officeart/2005/8/layout/orgChart1"/>
    <dgm:cxn modelId="{25602837-6D73-4AC9-AB90-9B5814759A12}" type="presParOf" srcId="{3EF3CC6B-CD50-4DE9-BD1B-AD278E6E692F}" destId="{E067A52C-563D-4530-8152-E2FE679A74AB}" srcOrd="0" destOrd="0" presId="urn:microsoft.com/office/officeart/2005/8/layout/orgChart1"/>
    <dgm:cxn modelId="{01401046-0EFA-477F-9DB3-8DF6AA44004D}" type="presParOf" srcId="{E067A52C-563D-4530-8152-E2FE679A74AB}" destId="{0A887B23-785E-4130-B818-1C288D8B4EE9}" srcOrd="0" destOrd="0" presId="urn:microsoft.com/office/officeart/2005/8/layout/orgChart1"/>
    <dgm:cxn modelId="{EF2A723C-ED8E-4FCD-8D59-4B8103166C20}" type="presParOf" srcId="{E067A52C-563D-4530-8152-E2FE679A74AB}" destId="{4C78FC39-7F89-4AB0-8D7A-2349B1427A3F}" srcOrd="1" destOrd="0" presId="urn:microsoft.com/office/officeart/2005/8/layout/orgChart1"/>
    <dgm:cxn modelId="{E29C4417-7B0F-4F83-B1FB-62D7FE04F3AE}" type="presParOf" srcId="{3EF3CC6B-CD50-4DE9-BD1B-AD278E6E692F}" destId="{EB460937-7730-434C-BA94-8C4D04F708BF}" srcOrd="1" destOrd="0" presId="urn:microsoft.com/office/officeart/2005/8/layout/orgChart1"/>
    <dgm:cxn modelId="{776242C4-670C-4275-9AFA-56F627BB3E7F}" type="presParOf" srcId="{3EF3CC6B-CD50-4DE9-BD1B-AD278E6E692F}" destId="{D4FD605C-00D3-47DF-A030-E05E5A8C3176}" srcOrd="2" destOrd="0" presId="urn:microsoft.com/office/officeart/2005/8/layout/orgChart1"/>
    <dgm:cxn modelId="{F116FE82-7BF6-45A0-9216-B9B2880AF2E8}" type="presParOf" srcId="{23D2B3CE-7CE4-418D-B5CB-2CE3CDC57C8D}" destId="{E4271294-1421-4C81-BC46-2251D6A6CEBE}" srcOrd="4" destOrd="0" presId="urn:microsoft.com/office/officeart/2005/8/layout/orgChart1"/>
    <dgm:cxn modelId="{984D0897-7FA5-4CB1-93D2-1CB9AF38A48F}" type="presParOf" srcId="{23D2B3CE-7CE4-418D-B5CB-2CE3CDC57C8D}" destId="{EE0E5657-CE01-49AE-8BC5-1606EB6435B9}" srcOrd="5" destOrd="0" presId="urn:microsoft.com/office/officeart/2005/8/layout/orgChart1"/>
    <dgm:cxn modelId="{2EF41EB0-20AE-440E-B85B-4F3FF06F435E}" type="presParOf" srcId="{EE0E5657-CE01-49AE-8BC5-1606EB6435B9}" destId="{F78B460C-0BD1-4228-9D57-BEBD9C87A036}" srcOrd="0" destOrd="0" presId="urn:microsoft.com/office/officeart/2005/8/layout/orgChart1"/>
    <dgm:cxn modelId="{63FEF229-629C-4706-BD6A-B23FFFE92F2D}" type="presParOf" srcId="{F78B460C-0BD1-4228-9D57-BEBD9C87A036}" destId="{DD115956-1581-4387-BE1A-DCDE0FD5B174}" srcOrd="0" destOrd="0" presId="urn:microsoft.com/office/officeart/2005/8/layout/orgChart1"/>
    <dgm:cxn modelId="{29CF8099-7D3C-469B-A23B-4B30B82A421D}" type="presParOf" srcId="{F78B460C-0BD1-4228-9D57-BEBD9C87A036}" destId="{448729AC-6528-4EBA-AC7C-7854FA2EEC16}" srcOrd="1" destOrd="0" presId="urn:microsoft.com/office/officeart/2005/8/layout/orgChart1"/>
    <dgm:cxn modelId="{A0B11E36-78EC-474C-990C-E82DEC402DD6}" type="presParOf" srcId="{EE0E5657-CE01-49AE-8BC5-1606EB6435B9}" destId="{183F97B6-63D9-410C-B457-4B67C258920C}" srcOrd="1" destOrd="0" presId="urn:microsoft.com/office/officeart/2005/8/layout/orgChart1"/>
    <dgm:cxn modelId="{313A250A-A493-4BC8-8B60-E97098AFC788}" type="presParOf" srcId="{EE0E5657-CE01-49AE-8BC5-1606EB6435B9}" destId="{BFBAA71B-1BBA-4AA4-9D9D-D0F00278C683}" srcOrd="2" destOrd="0" presId="urn:microsoft.com/office/officeart/2005/8/layout/orgChart1"/>
    <dgm:cxn modelId="{50C1E3F3-BC65-49F6-882E-53F4544E2957}" type="presParOf" srcId="{23D2B3CE-7CE4-418D-B5CB-2CE3CDC57C8D}" destId="{00499199-95F1-439F-BDBB-6282AB61B24E}" srcOrd="6" destOrd="0" presId="urn:microsoft.com/office/officeart/2005/8/layout/orgChart1"/>
    <dgm:cxn modelId="{8F7BC2E1-C3E2-4F0A-95AE-0861807BE6C8}" type="presParOf" srcId="{23D2B3CE-7CE4-418D-B5CB-2CE3CDC57C8D}" destId="{0980D95F-EB97-420F-B96C-E94292B099C6}" srcOrd="7" destOrd="0" presId="urn:microsoft.com/office/officeart/2005/8/layout/orgChart1"/>
    <dgm:cxn modelId="{FAF68549-05E8-4DD3-8B74-1D91D8752DEB}" type="presParOf" srcId="{0980D95F-EB97-420F-B96C-E94292B099C6}" destId="{BC0C7F5F-C670-4B1C-8AFD-1B594FDE251B}" srcOrd="0" destOrd="0" presId="urn:microsoft.com/office/officeart/2005/8/layout/orgChart1"/>
    <dgm:cxn modelId="{9207DE6B-BE97-4CF0-BFC1-CA01C4FD3223}" type="presParOf" srcId="{BC0C7F5F-C670-4B1C-8AFD-1B594FDE251B}" destId="{1C899293-5068-4A57-8D86-1B7CB44913D0}" srcOrd="0" destOrd="0" presId="urn:microsoft.com/office/officeart/2005/8/layout/orgChart1"/>
    <dgm:cxn modelId="{63D84B3B-F2B6-4AD6-8C76-40606083DF3B}" type="presParOf" srcId="{BC0C7F5F-C670-4B1C-8AFD-1B594FDE251B}" destId="{79FEA6C2-2EB4-40F1-A474-FD38F30A5A84}" srcOrd="1" destOrd="0" presId="urn:microsoft.com/office/officeart/2005/8/layout/orgChart1"/>
    <dgm:cxn modelId="{092AA3CE-C3E9-4688-834D-6A599191734A}" type="presParOf" srcId="{0980D95F-EB97-420F-B96C-E94292B099C6}" destId="{335429FE-EFFE-4C93-989F-3B9118E57FCD}" srcOrd="1" destOrd="0" presId="urn:microsoft.com/office/officeart/2005/8/layout/orgChart1"/>
    <dgm:cxn modelId="{7E452AE0-0D4E-463B-8BF9-244F8182C3E6}" type="presParOf" srcId="{0980D95F-EB97-420F-B96C-E94292B099C6}" destId="{57DA5314-51F9-4F1B-BFBF-EBE09B5BCF30}" srcOrd="2" destOrd="0" presId="urn:microsoft.com/office/officeart/2005/8/layout/orgChart1"/>
    <dgm:cxn modelId="{11DA1567-769D-47AD-BF26-63FCA23B2932}" type="presParOf" srcId="{23D2B3CE-7CE4-418D-B5CB-2CE3CDC57C8D}" destId="{AE1A2C40-A7AC-4539-8893-06A54EDEF65E}" srcOrd="8" destOrd="0" presId="urn:microsoft.com/office/officeart/2005/8/layout/orgChart1"/>
    <dgm:cxn modelId="{4A2ED89F-76BF-4BB2-B352-048988ED369B}" type="presParOf" srcId="{23D2B3CE-7CE4-418D-B5CB-2CE3CDC57C8D}" destId="{5E424453-F6D9-4E1A-B4B5-F9B63F7F0933}" srcOrd="9" destOrd="0" presId="urn:microsoft.com/office/officeart/2005/8/layout/orgChart1"/>
    <dgm:cxn modelId="{8AA45C57-81A1-4A58-9D8E-6185169528D7}" type="presParOf" srcId="{5E424453-F6D9-4E1A-B4B5-F9B63F7F0933}" destId="{FF848F1E-6515-464C-ABF9-9458872A04A4}" srcOrd="0" destOrd="0" presId="urn:microsoft.com/office/officeart/2005/8/layout/orgChart1"/>
    <dgm:cxn modelId="{691CC557-75E0-4604-ABB5-C0E1908FB9B5}" type="presParOf" srcId="{FF848F1E-6515-464C-ABF9-9458872A04A4}" destId="{E5C34C94-4E23-445B-99A2-3EC62FD65CC9}" srcOrd="0" destOrd="0" presId="urn:microsoft.com/office/officeart/2005/8/layout/orgChart1"/>
    <dgm:cxn modelId="{A289DB01-50AE-4F2A-8598-AE41E00CD2B2}" type="presParOf" srcId="{FF848F1E-6515-464C-ABF9-9458872A04A4}" destId="{1DB4942F-AA93-4CD0-90B6-884039FEB734}" srcOrd="1" destOrd="0" presId="urn:microsoft.com/office/officeart/2005/8/layout/orgChart1"/>
    <dgm:cxn modelId="{4F9E2E99-A5F3-42F3-8374-6611A34EC15F}" type="presParOf" srcId="{5E424453-F6D9-4E1A-B4B5-F9B63F7F0933}" destId="{EF7B873E-1C1E-443F-BA2C-C8776B0681A8}" srcOrd="1" destOrd="0" presId="urn:microsoft.com/office/officeart/2005/8/layout/orgChart1"/>
    <dgm:cxn modelId="{FB206DB2-A560-48F6-B1E5-F09B58D07E46}" type="presParOf" srcId="{5E424453-F6D9-4E1A-B4B5-F9B63F7F0933}" destId="{CEAD8AAA-5E96-479A-A6C0-18E68422AB4B}" srcOrd="2" destOrd="0" presId="urn:microsoft.com/office/officeart/2005/8/layout/orgChart1"/>
    <dgm:cxn modelId="{9ECBAD89-BFC7-44D7-8D76-375AA345F691}" type="presParOf" srcId="{D7A678CC-CDEF-4675-8763-5E35A0EBD9DA}" destId="{E6B5C9F0-18C6-4DB9-9F5A-49E950BDB781}" srcOrd="2" destOrd="0" presId="urn:microsoft.com/office/officeart/2005/8/layout/orgChart1"/>
    <dgm:cxn modelId="{9A867E4D-87CE-4C2A-9317-09BA891159AF}" type="presParOf" srcId="{F82FF90A-65CA-442D-BD6E-249EE1A11AB9}" destId="{7B19CF0E-04A1-459E-A66F-DCB489E4E575}" srcOrd="2" destOrd="0" presId="urn:microsoft.com/office/officeart/2005/8/layout/orgChart1"/>
    <dgm:cxn modelId="{83A73D15-8C8D-44CE-8F95-886DC0D5A571}" type="presParOf" srcId="{173F8D45-B506-49DE-873B-18C638257FCC}" destId="{CD237179-E169-4E92-8C46-8CB986CF20B8}" srcOrd="2" destOrd="0" presId="urn:microsoft.com/office/officeart/2005/8/layout/orgChart1"/>
    <dgm:cxn modelId="{CDF89D42-6BB7-4A87-96C2-65D906A93F8D}" type="presParOf" srcId="{173F8D45-B506-49DE-873B-18C638257FCC}" destId="{1529149A-BD21-4B7B-BFEA-ACE9FADFD35B}" srcOrd="3" destOrd="0" presId="urn:microsoft.com/office/officeart/2005/8/layout/orgChart1"/>
    <dgm:cxn modelId="{8EEA97FE-81B2-4D1B-927B-AFF54E0F6EDB}" type="presParOf" srcId="{1529149A-BD21-4B7B-BFEA-ACE9FADFD35B}" destId="{1FC48329-9135-432F-A19A-9B1580A88105}" srcOrd="0" destOrd="0" presId="urn:microsoft.com/office/officeart/2005/8/layout/orgChart1"/>
    <dgm:cxn modelId="{0E6D9C47-0739-4E83-A978-79418B71598C}" type="presParOf" srcId="{1FC48329-9135-432F-A19A-9B1580A88105}" destId="{90E83CE8-35B3-4F38-B378-1AF08834B9E0}" srcOrd="0" destOrd="0" presId="urn:microsoft.com/office/officeart/2005/8/layout/orgChart1"/>
    <dgm:cxn modelId="{C0C149E4-2E7B-4437-90AA-3B8D4F1E0C6F}" type="presParOf" srcId="{1FC48329-9135-432F-A19A-9B1580A88105}" destId="{AE775176-75F2-4B16-929C-CDE459B6875A}" srcOrd="1" destOrd="0" presId="urn:microsoft.com/office/officeart/2005/8/layout/orgChart1"/>
    <dgm:cxn modelId="{D1D33A35-59C5-4C60-9B01-FF59F2D0EDD9}" type="presParOf" srcId="{1529149A-BD21-4B7B-BFEA-ACE9FADFD35B}" destId="{F81A2029-D447-4690-B131-9AC56DE53630}" srcOrd="1" destOrd="0" presId="urn:microsoft.com/office/officeart/2005/8/layout/orgChart1"/>
    <dgm:cxn modelId="{0E2D86F0-F0D7-46C2-8F65-EC6D12D0132A}" type="presParOf" srcId="{1529149A-BD21-4B7B-BFEA-ACE9FADFD35B}" destId="{447DEBA2-ADA4-4264-8A46-FD03E9BBD091}" srcOrd="2" destOrd="0" presId="urn:microsoft.com/office/officeart/2005/8/layout/orgChart1"/>
    <dgm:cxn modelId="{8F65E5D3-4779-4AE9-8533-B74066DC7662}" type="presParOf" srcId="{0D0FF621-8BA8-401F-87E6-48AE286F9292}" destId="{9F117E52-EF94-40F4-9880-F6F143813CDF}" srcOrd="2" destOrd="0" presId="urn:microsoft.com/office/officeart/2005/8/layout/orgChart1"/>
    <dgm:cxn modelId="{D9B1FDA5-12E4-477C-8ECA-E3BA8EAB5AB5}" type="presParOf" srcId="{16FF7336-4B26-4D7B-AB10-90B85464A18D}" destId="{974F65C2-2DE6-4A94-8098-5A7037EB13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AD6559-6879-4BA9-906C-D2CE9996B4D5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83C5FCC-A150-4B9A-B0E0-1150D9E4AF43}">
      <dgm:prSet custT="1"/>
      <dgm:spPr/>
      <dgm:t>
        <a:bodyPr/>
        <a:lstStyle/>
        <a:p>
          <a:r>
            <a:rPr lang="es-ES" sz="1400" b="0" i="0" dirty="0"/>
            <a:t>Estos son los campos principales que deben ingresarse </a:t>
          </a:r>
          <a:endParaRPr lang="en-US" sz="1400" dirty="0"/>
        </a:p>
      </dgm:t>
    </dgm:pt>
    <dgm:pt modelId="{61F6022A-D284-4C4F-B880-46D757DB4190}" type="parTrans" cxnId="{6AE6A47C-B54E-47B2-8CB3-59EFF0A3B14D}">
      <dgm:prSet/>
      <dgm:spPr/>
      <dgm:t>
        <a:bodyPr/>
        <a:lstStyle/>
        <a:p>
          <a:endParaRPr lang="en-US"/>
        </a:p>
      </dgm:t>
    </dgm:pt>
    <dgm:pt modelId="{0E21244A-FE83-4BD2-A884-D6C7906FF76C}" type="sibTrans" cxnId="{6AE6A47C-B54E-47B2-8CB3-59EFF0A3B14D}">
      <dgm:prSet/>
      <dgm:spPr/>
      <dgm:t>
        <a:bodyPr/>
        <a:lstStyle/>
        <a:p>
          <a:endParaRPr lang="en-US"/>
        </a:p>
      </dgm:t>
    </dgm:pt>
    <dgm:pt modelId="{B5006FC2-91FB-4808-85F3-0ADCFE482B85}">
      <dgm:prSet custT="1"/>
      <dgm:spPr/>
      <dgm:t>
        <a:bodyPr/>
        <a:lstStyle/>
        <a:p>
          <a:r>
            <a:rPr lang="es-ES" sz="1600" b="0" i="0" dirty="0"/>
            <a:t>Código, </a:t>
          </a:r>
          <a:endParaRPr lang="en-US" sz="1600" dirty="0"/>
        </a:p>
      </dgm:t>
    </dgm:pt>
    <dgm:pt modelId="{3C38D9AF-59ED-4569-868B-D9595861BF98}" type="parTrans" cxnId="{A9F2E9F4-EC1C-45CD-AB88-12EC6F531A04}">
      <dgm:prSet/>
      <dgm:spPr/>
      <dgm:t>
        <a:bodyPr/>
        <a:lstStyle/>
        <a:p>
          <a:endParaRPr lang="en-US"/>
        </a:p>
      </dgm:t>
    </dgm:pt>
    <dgm:pt modelId="{4CBB12A8-58F7-4077-9B3C-7DCF52A852AC}" type="sibTrans" cxnId="{A9F2E9F4-EC1C-45CD-AB88-12EC6F531A04}">
      <dgm:prSet/>
      <dgm:spPr/>
      <dgm:t>
        <a:bodyPr/>
        <a:lstStyle/>
        <a:p>
          <a:endParaRPr lang="en-US"/>
        </a:p>
      </dgm:t>
    </dgm:pt>
    <dgm:pt modelId="{DD5A53ED-29F9-4CC4-8D1B-B39CF86835C0}">
      <dgm:prSet custT="1"/>
      <dgm:spPr/>
      <dgm:t>
        <a:bodyPr/>
        <a:lstStyle/>
        <a:p>
          <a:r>
            <a:rPr lang="es-ES" sz="1600" b="0" i="0"/>
            <a:t>Título, </a:t>
          </a:r>
          <a:endParaRPr lang="en-US" sz="1600"/>
        </a:p>
      </dgm:t>
    </dgm:pt>
    <dgm:pt modelId="{293BE805-8AF7-46DB-B8E2-3E9B1681C7A4}" type="parTrans" cxnId="{BCF2E748-0E78-40AB-B6A0-EE81BFF3C051}">
      <dgm:prSet/>
      <dgm:spPr/>
      <dgm:t>
        <a:bodyPr/>
        <a:lstStyle/>
        <a:p>
          <a:endParaRPr lang="en-US"/>
        </a:p>
      </dgm:t>
    </dgm:pt>
    <dgm:pt modelId="{C503C9EF-57C7-4EAA-A1D6-0865DE8CFCBC}" type="sibTrans" cxnId="{BCF2E748-0E78-40AB-B6A0-EE81BFF3C051}">
      <dgm:prSet/>
      <dgm:spPr/>
      <dgm:t>
        <a:bodyPr/>
        <a:lstStyle/>
        <a:p>
          <a:endParaRPr lang="en-US"/>
        </a:p>
      </dgm:t>
    </dgm:pt>
    <dgm:pt modelId="{A7C4D37B-2564-4025-9694-DBA3E083E4EE}">
      <dgm:prSet custT="1"/>
      <dgm:spPr/>
      <dgm:t>
        <a:bodyPr/>
        <a:lstStyle/>
        <a:p>
          <a:r>
            <a:rPr lang="es-ES" sz="1600" b="0" i="0" dirty="0"/>
            <a:t>Descripción, </a:t>
          </a:r>
          <a:endParaRPr lang="en-US" sz="1600" dirty="0"/>
        </a:p>
      </dgm:t>
    </dgm:pt>
    <dgm:pt modelId="{F98B89F1-A8A8-4509-879A-0161A440EC29}" type="parTrans" cxnId="{65314504-ABCE-4F85-BFF5-D1F7F835FFA1}">
      <dgm:prSet/>
      <dgm:spPr/>
      <dgm:t>
        <a:bodyPr/>
        <a:lstStyle/>
        <a:p>
          <a:endParaRPr lang="en-US"/>
        </a:p>
      </dgm:t>
    </dgm:pt>
    <dgm:pt modelId="{4C2D8761-FF06-4233-8DD4-282D6D15B323}" type="sibTrans" cxnId="{65314504-ABCE-4F85-BFF5-D1F7F835FFA1}">
      <dgm:prSet/>
      <dgm:spPr/>
      <dgm:t>
        <a:bodyPr/>
        <a:lstStyle/>
        <a:p>
          <a:endParaRPr lang="en-US"/>
        </a:p>
      </dgm:t>
    </dgm:pt>
    <dgm:pt modelId="{14C58733-F3A2-4291-A592-417F5B543366}">
      <dgm:prSet custT="1"/>
      <dgm:spPr/>
      <dgm:t>
        <a:bodyPr/>
        <a:lstStyle/>
        <a:p>
          <a:r>
            <a:rPr lang="es-ES" sz="1600" b="0" i="0"/>
            <a:t>Fechas de inicio y finalización, </a:t>
          </a:r>
          <a:endParaRPr lang="en-US" sz="1600"/>
        </a:p>
      </dgm:t>
    </dgm:pt>
    <dgm:pt modelId="{5E584261-C8E4-4411-B5D4-0972E1A97218}" type="parTrans" cxnId="{AD91AB79-AF6B-4BF4-942B-8886C09C1B76}">
      <dgm:prSet/>
      <dgm:spPr/>
      <dgm:t>
        <a:bodyPr/>
        <a:lstStyle/>
        <a:p>
          <a:endParaRPr lang="en-US"/>
        </a:p>
      </dgm:t>
    </dgm:pt>
    <dgm:pt modelId="{20ACDA8D-FB3C-4808-9C76-38CB30136F07}" type="sibTrans" cxnId="{AD91AB79-AF6B-4BF4-942B-8886C09C1B76}">
      <dgm:prSet/>
      <dgm:spPr/>
      <dgm:t>
        <a:bodyPr/>
        <a:lstStyle/>
        <a:p>
          <a:endParaRPr lang="en-US"/>
        </a:p>
      </dgm:t>
    </dgm:pt>
    <dgm:pt modelId="{BCE42FB2-98F1-44FD-B4A6-2CADB5717D0B}">
      <dgm:prSet custT="1"/>
      <dgm:spPr/>
      <dgm:t>
        <a:bodyPr/>
        <a:lstStyle/>
        <a:p>
          <a:r>
            <a:rPr lang="es-ES" sz="1600" b="0" i="0"/>
            <a:t>Estado, </a:t>
          </a:r>
          <a:endParaRPr lang="en-US" sz="1600"/>
        </a:p>
      </dgm:t>
    </dgm:pt>
    <dgm:pt modelId="{CAF2E730-348E-407C-8A57-6EEECA994D4F}" type="parTrans" cxnId="{5667BDD8-BE0C-477F-B5E9-C683A79667C2}">
      <dgm:prSet/>
      <dgm:spPr/>
      <dgm:t>
        <a:bodyPr/>
        <a:lstStyle/>
        <a:p>
          <a:endParaRPr lang="en-US"/>
        </a:p>
      </dgm:t>
    </dgm:pt>
    <dgm:pt modelId="{C78FF7CF-C980-42DE-9BB5-A2EC751F899A}" type="sibTrans" cxnId="{5667BDD8-BE0C-477F-B5E9-C683A79667C2}">
      <dgm:prSet/>
      <dgm:spPr/>
      <dgm:t>
        <a:bodyPr/>
        <a:lstStyle/>
        <a:p>
          <a:endParaRPr lang="en-US"/>
        </a:p>
      </dgm:t>
    </dgm:pt>
    <dgm:pt modelId="{08674276-46A3-4AE9-8EB0-9ECECA6C68AF}">
      <dgm:prSet custT="1"/>
      <dgm:spPr/>
      <dgm:t>
        <a:bodyPr/>
        <a:lstStyle/>
        <a:p>
          <a:r>
            <a:rPr lang="es-ES" sz="1600" b="0" i="0"/>
            <a:t>Oficinas de implementación y de apoyo, </a:t>
          </a:r>
          <a:endParaRPr lang="en-US" sz="1600"/>
        </a:p>
      </dgm:t>
    </dgm:pt>
    <dgm:pt modelId="{1EA34E10-B5E5-4C42-9353-0178B73CAE4A}" type="parTrans" cxnId="{F61E8B85-CA72-4287-BDE2-E47DF7792CAB}">
      <dgm:prSet/>
      <dgm:spPr/>
      <dgm:t>
        <a:bodyPr/>
        <a:lstStyle/>
        <a:p>
          <a:endParaRPr lang="en-US"/>
        </a:p>
      </dgm:t>
    </dgm:pt>
    <dgm:pt modelId="{61ABDCBC-5C0A-4E6D-8104-4CF6AA6B8A7F}" type="sibTrans" cxnId="{F61E8B85-CA72-4287-BDE2-E47DF7792CAB}">
      <dgm:prSet/>
      <dgm:spPr/>
      <dgm:t>
        <a:bodyPr/>
        <a:lstStyle/>
        <a:p>
          <a:endParaRPr lang="en-US"/>
        </a:p>
      </dgm:t>
    </dgm:pt>
    <dgm:pt modelId="{5FA15A35-6630-41B9-8A9D-1433BB58F583}">
      <dgm:prSet custT="1"/>
      <dgm:spPr/>
      <dgm:t>
        <a:bodyPr/>
        <a:lstStyle/>
        <a:p>
          <a:r>
            <a:rPr lang="es-ES" sz="1600" b="0" i="0" dirty="0"/>
            <a:t>Monedas locales y del donante.</a:t>
          </a:r>
          <a:endParaRPr lang="en-US" sz="1600" dirty="0"/>
        </a:p>
      </dgm:t>
    </dgm:pt>
    <dgm:pt modelId="{C5FEDFB3-2AD7-4A45-BDC7-0D2A43C9CB3A}" type="parTrans" cxnId="{3CC24E85-26B1-49F7-B955-6AB1B0C67BB9}">
      <dgm:prSet/>
      <dgm:spPr/>
      <dgm:t>
        <a:bodyPr/>
        <a:lstStyle/>
        <a:p>
          <a:endParaRPr lang="en-US"/>
        </a:p>
      </dgm:t>
    </dgm:pt>
    <dgm:pt modelId="{ECAF6641-41A1-4080-9E5A-CE34718E5413}" type="sibTrans" cxnId="{3CC24E85-26B1-49F7-B955-6AB1B0C67BB9}">
      <dgm:prSet/>
      <dgm:spPr/>
      <dgm:t>
        <a:bodyPr/>
        <a:lstStyle/>
        <a:p>
          <a:endParaRPr lang="en-US"/>
        </a:p>
      </dgm:t>
    </dgm:pt>
    <dgm:pt modelId="{01EB613A-7D58-46EB-A7E0-FFA969ED252F}">
      <dgm:prSet/>
      <dgm:spPr/>
      <dgm:t>
        <a:bodyPr/>
        <a:lstStyle/>
        <a:p>
          <a:r>
            <a:rPr lang="es-ES" b="0" i="0" dirty="0"/>
            <a:t>Actividades es donde puedes gestionar tu DIP</a:t>
          </a:r>
          <a:endParaRPr lang="en-US" dirty="0"/>
        </a:p>
      </dgm:t>
    </dgm:pt>
    <dgm:pt modelId="{0EFA187A-6EB2-4385-8437-61AA6F75C6DA}" type="parTrans" cxnId="{769005C3-915F-48A7-9C61-AF6DB7A612B3}">
      <dgm:prSet/>
      <dgm:spPr/>
      <dgm:t>
        <a:bodyPr/>
        <a:lstStyle/>
        <a:p>
          <a:endParaRPr lang="en-US"/>
        </a:p>
      </dgm:t>
    </dgm:pt>
    <dgm:pt modelId="{AAADB7C4-1155-4A38-B271-F9879E6AFE9E}" type="sibTrans" cxnId="{769005C3-915F-48A7-9C61-AF6DB7A612B3}">
      <dgm:prSet/>
      <dgm:spPr/>
      <dgm:t>
        <a:bodyPr/>
        <a:lstStyle/>
        <a:p>
          <a:endParaRPr lang="en-US"/>
        </a:p>
      </dgm:t>
    </dgm:pt>
    <dgm:pt modelId="{BE75A3D8-2338-45EC-89DF-ABF2B02F1DF3}" type="pres">
      <dgm:prSet presAssocID="{E0AD6559-6879-4BA9-906C-D2CE9996B4D5}" presName="linear" presStyleCnt="0">
        <dgm:presLayoutVars>
          <dgm:dir/>
          <dgm:animLvl val="lvl"/>
          <dgm:resizeHandles val="exact"/>
        </dgm:presLayoutVars>
      </dgm:prSet>
      <dgm:spPr/>
    </dgm:pt>
    <dgm:pt modelId="{B4EB88D8-CC96-40AA-B50E-4479D3494668}" type="pres">
      <dgm:prSet presAssocID="{183C5FCC-A150-4B9A-B0E0-1150D9E4AF43}" presName="parentLin" presStyleCnt="0"/>
      <dgm:spPr/>
    </dgm:pt>
    <dgm:pt modelId="{FC33BB41-723D-4DB2-858D-12D1A1D70027}" type="pres">
      <dgm:prSet presAssocID="{183C5FCC-A150-4B9A-B0E0-1150D9E4AF43}" presName="parentLeftMargin" presStyleLbl="node1" presStyleIdx="0" presStyleCnt="2"/>
      <dgm:spPr/>
    </dgm:pt>
    <dgm:pt modelId="{5D1A052A-02B3-4F70-BBEE-0439A834CD4E}" type="pres">
      <dgm:prSet presAssocID="{183C5FCC-A150-4B9A-B0E0-1150D9E4AF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71D0A5-86DF-4CC0-B4A9-F794453C29E4}" type="pres">
      <dgm:prSet presAssocID="{183C5FCC-A150-4B9A-B0E0-1150D9E4AF43}" presName="negativeSpace" presStyleCnt="0"/>
      <dgm:spPr/>
    </dgm:pt>
    <dgm:pt modelId="{F265CB66-D696-45B0-B7F0-9DDDB6566A77}" type="pres">
      <dgm:prSet presAssocID="{183C5FCC-A150-4B9A-B0E0-1150D9E4AF43}" presName="childText" presStyleLbl="conFgAcc1" presStyleIdx="0" presStyleCnt="2">
        <dgm:presLayoutVars>
          <dgm:bulletEnabled val="1"/>
        </dgm:presLayoutVars>
      </dgm:prSet>
      <dgm:spPr/>
    </dgm:pt>
    <dgm:pt modelId="{65E48395-7BDB-45F8-A993-89375A1383CE}" type="pres">
      <dgm:prSet presAssocID="{0E21244A-FE83-4BD2-A884-D6C7906FF76C}" presName="spaceBetweenRectangles" presStyleCnt="0"/>
      <dgm:spPr/>
    </dgm:pt>
    <dgm:pt modelId="{0E7E3E3A-C6D0-4EBE-8658-897098B50DA5}" type="pres">
      <dgm:prSet presAssocID="{01EB613A-7D58-46EB-A7E0-FFA969ED252F}" presName="parentLin" presStyleCnt="0"/>
      <dgm:spPr/>
    </dgm:pt>
    <dgm:pt modelId="{F4C9C1AE-C8A6-4284-A690-EA650271098F}" type="pres">
      <dgm:prSet presAssocID="{01EB613A-7D58-46EB-A7E0-FFA969ED252F}" presName="parentLeftMargin" presStyleLbl="node1" presStyleIdx="0" presStyleCnt="2"/>
      <dgm:spPr/>
    </dgm:pt>
    <dgm:pt modelId="{A73D6F83-99B8-4BD1-8878-7F349F4C4686}" type="pres">
      <dgm:prSet presAssocID="{01EB613A-7D58-46EB-A7E0-FFA969ED25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948F36-37BA-4A5F-8C1C-5D1A0EBAEA3E}" type="pres">
      <dgm:prSet presAssocID="{01EB613A-7D58-46EB-A7E0-FFA969ED252F}" presName="negativeSpace" presStyleCnt="0"/>
      <dgm:spPr/>
    </dgm:pt>
    <dgm:pt modelId="{C7AC0EA3-372C-4748-801B-03FCA95BEEB8}" type="pres">
      <dgm:prSet presAssocID="{01EB613A-7D58-46EB-A7E0-FFA969ED25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314504-ABCE-4F85-BFF5-D1F7F835FFA1}" srcId="{183C5FCC-A150-4B9A-B0E0-1150D9E4AF43}" destId="{A7C4D37B-2564-4025-9694-DBA3E083E4EE}" srcOrd="2" destOrd="0" parTransId="{F98B89F1-A8A8-4509-879A-0161A440EC29}" sibTransId="{4C2D8761-FF06-4233-8DD4-282D6D15B323}"/>
    <dgm:cxn modelId="{F7B61006-A89B-459A-BB07-0273F9240F8C}" type="presOf" srcId="{183C5FCC-A150-4B9A-B0E0-1150D9E4AF43}" destId="{FC33BB41-723D-4DB2-858D-12D1A1D70027}" srcOrd="0" destOrd="0" presId="urn:microsoft.com/office/officeart/2005/8/layout/list1"/>
    <dgm:cxn modelId="{E7A4EC24-248B-42C6-8DFD-BA82FC85005F}" type="presOf" srcId="{BCE42FB2-98F1-44FD-B4A6-2CADB5717D0B}" destId="{F265CB66-D696-45B0-B7F0-9DDDB6566A77}" srcOrd="0" destOrd="4" presId="urn:microsoft.com/office/officeart/2005/8/layout/list1"/>
    <dgm:cxn modelId="{525FC32F-2542-413C-A479-47AA16EEDADE}" type="presOf" srcId="{DD5A53ED-29F9-4CC4-8D1B-B39CF86835C0}" destId="{F265CB66-D696-45B0-B7F0-9DDDB6566A77}" srcOrd="0" destOrd="1" presId="urn:microsoft.com/office/officeart/2005/8/layout/list1"/>
    <dgm:cxn modelId="{FD6CD144-733E-4734-BE87-11505A4B7375}" type="presOf" srcId="{14C58733-F3A2-4291-A592-417F5B543366}" destId="{F265CB66-D696-45B0-B7F0-9DDDB6566A77}" srcOrd="0" destOrd="3" presId="urn:microsoft.com/office/officeart/2005/8/layout/list1"/>
    <dgm:cxn modelId="{BCF2E748-0E78-40AB-B6A0-EE81BFF3C051}" srcId="{183C5FCC-A150-4B9A-B0E0-1150D9E4AF43}" destId="{DD5A53ED-29F9-4CC4-8D1B-B39CF86835C0}" srcOrd="1" destOrd="0" parTransId="{293BE805-8AF7-46DB-B8E2-3E9B1681C7A4}" sibTransId="{C503C9EF-57C7-4EAA-A1D6-0865DE8CFCBC}"/>
    <dgm:cxn modelId="{79750C6A-305F-4AF1-9092-A582BAC7E148}" type="presOf" srcId="{B5006FC2-91FB-4808-85F3-0ADCFE482B85}" destId="{F265CB66-D696-45B0-B7F0-9DDDB6566A77}" srcOrd="0" destOrd="0" presId="urn:microsoft.com/office/officeart/2005/8/layout/list1"/>
    <dgm:cxn modelId="{40F3C655-09FC-4908-A2FA-B4EDBBCE3EE1}" type="presOf" srcId="{08674276-46A3-4AE9-8EB0-9ECECA6C68AF}" destId="{F265CB66-D696-45B0-B7F0-9DDDB6566A77}" srcOrd="0" destOrd="5" presId="urn:microsoft.com/office/officeart/2005/8/layout/list1"/>
    <dgm:cxn modelId="{AD91AB79-AF6B-4BF4-942B-8886C09C1B76}" srcId="{183C5FCC-A150-4B9A-B0E0-1150D9E4AF43}" destId="{14C58733-F3A2-4291-A592-417F5B543366}" srcOrd="3" destOrd="0" parTransId="{5E584261-C8E4-4411-B5D4-0972E1A97218}" sibTransId="{20ACDA8D-FB3C-4808-9C76-38CB30136F07}"/>
    <dgm:cxn modelId="{8D97D359-F73B-4028-9E2A-4E0E7989F3CA}" type="presOf" srcId="{5FA15A35-6630-41B9-8A9D-1433BB58F583}" destId="{F265CB66-D696-45B0-B7F0-9DDDB6566A77}" srcOrd="0" destOrd="6" presId="urn:microsoft.com/office/officeart/2005/8/layout/list1"/>
    <dgm:cxn modelId="{6AE6A47C-B54E-47B2-8CB3-59EFF0A3B14D}" srcId="{E0AD6559-6879-4BA9-906C-D2CE9996B4D5}" destId="{183C5FCC-A150-4B9A-B0E0-1150D9E4AF43}" srcOrd="0" destOrd="0" parTransId="{61F6022A-D284-4C4F-B880-46D757DB4190}" sibTransId="{0E21244A-FE83-4BD2-A884-D6C7906FF76C}"/>
    <dgm:cxn modelId="{72BCD882-912D-4EA3-99EE-173F61F80442}" type="presOf" srcId="{183C5FCC-A150-4B9A-B0E0-1150D9E4AF43}" destId="{5D1A052A-02B3-4F70-BBEE-0439A834CD4E}" srcOrd="1" destOrd="0" presId="urn:microsoft.com/office/officeart/2005/8/layout/list1"/>
    <dgm:cxn modelId="{3CC24E85-26B1-49F7-B955-6AB1B0C67BB9}" srcId="{183C5FCC-A150-4B9A-B0E0-1150D9E4AF43}" destId="{5FA15A35-6630-41B9-8A9D-1433BB58F583}" srcOrd="6" destOrd="0" parTransId="{C5FEDFB3-2AD7-4A45-BDC7-0D2A43C9CB3A}" sibTransId="{ECAF6641-41A1-4080-9E5A-CE34718E5413}"/>
    <dgm:cxn modelId="{F61E8B85-CA72-4287-BDE2-E47DF7792CAB}" srcId="{183C5FCC-A150-4B9A-B0E0-1150D9E4AF43}" destId="{08674276-46A3-4AE9-8EB0-9ECECA6C68AF}" srcOrd="5" destOrd="0" parTransId="{1EA34E10-B5E5-4C42-9353-0178B73CAE4A}" sibTransId="{61ABDCBC-5C0A-4E6D-8104-4CF6AA6B8A7F}"/>
    <dgm:cxn modelId="{D649D1A1-6772-4670-974D-9570B9FCEB39}" type="presOf" srcId="{E0AD6559-6879-4BA9-906C-D2CE9996B4D5}" destId="{BE75A3D8-2338-45EC-89DF-ABF2B02F1DF3}" srcOrd="0" destOrd="0" presId="urn:microsoft.com/office/officeart/2005/8/layout/list1"/>
    <dgm:cxn modelId="{9B46E6B9-7176-4A41-A846-558F0F7C6B97}" type="presOf" srcId="{A7C4D37B-2564-4025-9694-DBA3E083E4EE}" destId="{F265CB66-D696-45B0-B7F0-9DDDB6566A77}" srcOrd="0" destOrd="2" presId="urn:microsoft.com/office/officeart/2005/8/layout/list1"/>
    <dgm:cxn modelId="{769005C3-915F-48A7-9C61-AF6DB7A612B3}" srcId="{E0AD6559-6879-4BA9-906C-D2CE9996B4D5}" destId="{01EB613A-7D58-46EB-A7E0-FFA969ED252F}" srcOrd="1" destOrd="0" parTransId="{0EFA187A-6EB2-4385-8437-61AA6F75C6DA}" sibTransId="{AAADB7C4-1155-4A38-B271-F9879E6AFE9E}"/>
    <dgm:cxn modelId="{CE3389CB-F29E-4C39-AE27-872237130A3C}" type="presOf" srcId="{01EB613A-7D58-46EB-A7E0-FFA969ED252F}" destId="{F4C9C1AE-C8A6-4284-A690-EA650271098F}" srcOrd="0" destOrd="0" presId="urn:microsoft.com/office/officeart/2005/8/layout/list1"/>
    <dgm:cxn modelId="{5667BDD8-BE0C-477F-B5E9-C683A79667C2}" srcId="{183C5FCC-A150-4B9A-B0E0-1150D9E4AF43}" destId="{BCE42FB2-98F1-44FD-B4A6-2CADB5717D0B}" srcOrd="4" destOrd="0" parTransId="{CAF2E730-348E-407C-8A57-6EEECA994D4F}" sibTransId="{C78FF7CF-C980-42DE-9BB5-A2EC751F899A}"/>
    <dgm:cxn modelId="{44DA94EC-9C3E-44A8-B8D7-28BC9A51DF4E}" type="presOf" srcId="{01EB613A-7D58-46EB-A7E0-FFA969ED252F}" destId="{A73D6F83-99B8-4BD1-8878-7F349F4C4686}" srcOrd="1" destOrd="0" presId="urn:microsoft.com/office/officeart/2005/8/layout/list1"/>
    <dgm:cxn modelId="{A9F2E9F4-EC1C-45CD-AB88-12EC6F531A04}" srcId="{183C5FCC-A150-4B9A-B0E0-1150D9E4AF43}" destId="{B5006FC2-91FB-4808-85F3-0ADCFE482B85}" srcOrd="0" destOrd="0" parTransId="{3C38D9AF-59ED-4569-868B-D9595861BF98}" sibTransId="{4CBB12A8-58F7-4077-9B3C-7DCF52A852AC}"/>
    <dgm:cxn modelId="{BCD96FAE-B673-44BE-9ADD-4ED879279269}" type="presParOf" srcId="{BE75A3D8-2338-45EC-89DF-ABF2B02F1DF3}" destId="{B4EB88D8-CC96-40AA-B50E-4479D3494668}" srcOrd="0" destOrd="0" presId="urn:microsoft.com/office/officeart/2005/8/layout/list1"/>
    <dgm:cxn modelId="{4D42A831-9429-4EDB-97F8-9055698B4577}" type="presParOf" srcId="{B4EB88D8-CC96-40AA-B50E-4479D3494668}" destId="{FC33BB41-723D-4DB2-858D-12D1A1D70027}" srcOrd="0" destOrd="0" presId="urn:microsoft.com/office/officeart/2005/8/layout/list1"/>
    <dgm:cxn modelId="{7168BC97-930D-4ED1-BCAC-7848D7396CD9}" type="presParOf" srcId="{B4EB88D8-CC96-40AA-B50E-4479D3494668}" destId="{5D1A052A-02B3-4F70-BBEE-0439A834CD4E}" srcOrd="1" destOrd="0" presId="urn:microsoft.com/office/officeart/2005/8/layout/list1"/>
    <dgm:cxn modelId="{D0D59097-25FA-454D-8CD8-2E4F8493446D}" type="presParOf" srcId="{BE75A3D8-2338-45EC-89DF-ABF2B02F1DF3}" destId="{0B71D0A5-86DF-4CC0-B4A9-F794453C29E4}" srcOrd="1" destOrd="0" presId="urn:microsoft.com/office/officeart/2005/8/layout/list1"/>
    <dgm:cxn modelId="{525F123F-433D-4474-819F-699A94EAC4A6}" type="presParOf" srcId="{BE75A3D8-2338-45EC-89DF-ABF2B02F1DF3}" destId="{F265CB66-D696-45B0-B7F0-9DDDB6566A77}" srcOrd="2" destOrd="0" presId="urn:microsoft.com/office/officeart/2005/8/layout/list1"/>
    <dgm:cxn modelId="{8E198036-BDD1-457E-B60D-D3B1FB7CC9D2}" type="presParOf" srcId="{BE75A3D8-2338-45EC-89DF-ABF2B02F1DF3}" destId="{65E48395-7BDB-45F8-A993-89375A1383CE}" srcOrd="3" destOrd="0" presId="urn:microsoft.com/office/officeart/2005/8/layout/list1"/>
    <dgm:cxn modelId="{23C76DAF-4739-473B-8067-3BF421F74726}" type="presParOf" srcId="{BE75A3D8-2338-45EC-89DF-ABF2B02F1DF3}" destId="{0E7E3E3A-C6D0-4EBE-8658-897098B50DA5}" srcOrd="4" destOrd="0" presId="urn:microsoft.com/office/officeart/2005/8/layout/list1"/>
    <dgm:cxn modelId="{A51C3066-F754-44B2-8EA5-C7039D95F698}" type="presParOf" srcId="{0E7E3E3A-C6D0-4EBE-8658-897098B50DA5}" destId="{F4C9C1AE-C8A6-4284-A690-EA650271098F}" srcOrd="0" destOrd="0" presId="urn:microsoft.com/office/officeart/2005/8/layout/list1"/>
    <dgm:cxn modelId="{57F967A7-12FB-4E2F-918D-72C1053943DB}" type="presParOf" srcId="{0E7E3E3A-C6D0-4EBE-8658-897098B50DA5}" destId="{A73D6F83-99B8-4BD1-8878-7F349F4C4686}" srcOrd="1" destOrd="0" presId="urn:microsoft.com/office/officeart/2005/8/layout/list1"/>
    <dgm:cxn modelId="{C3A8B086-B28D-4F42-B948-13E8F97B819A}" type="presParOf" srcId="{BE75A3D8-2338-45EC-89DF-ABF2B02F1DF3}" destId="{B9948F36-37BA-4A5F-8C1C-5D1A0EBAEA3E}" srcOrd="5" destOrd="0" presId="urn:microsoft.com/office/officeart/2005/8/layout/list1"/>
    <dgm:cxn modelId="{4EEE9D7D-6A3C-4CF9-9931-5110D6C224F5}" type="presParOf" srcId="{BE75A3D8-2338-45EC-89DF-ABF2B02F1DF3}" destId="{C7AC0EA3-372C-4748-801B-03FCA95BEE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E9B35-BF2E-408A-ADF6-51B6B211347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CFC622-9E34-4943-B046-61D835D903D5}">
      <dgm:prSet/>
      <dgm:spPr/>
      <dgm:t>
        <a:bodyPr/>
        <a:lstStyle/>
        <a:p>
          <a:r>
            <a:rPr lang="en-CA" dirty="0"/>
            <a:t>ADRA </a:t>
          </a:r>
          <a:r>
            <a:rPr lang="en-CA" dirty="0" err="1"/>
            <a:t>actualmente</a:t>
          </a:r>
          <a:r>
            <a:rPr lang="en-CA" dirty="0"/>
            <a:t> </a:t>
          </a:r>
          <a:r>
            <a:rPr lang="en-CA" dirty="0" err="1"/>
            <a:t>está</a:t>
          </a:r>
          <a:r>
            <a:rPr lang="en-CA" dirty="0"/>
            <a:t> </a:t>
          </a:r>
          <a:r>
            <a:rPr lang="en-CA" dirty="0" err="1"/>
            <a:t>rastreando</a:t>
          </a:r>
          <a:r>
            <a:rPr lang="en-CA" dirty="0"/>
            <a:t> 2 </a:t>
          </a:r>
          <a:r>
            <a:rPr lang="en-CA" dirty="0" err="1"/>
            <a:t>indicadores</a:t>
          </a:r>
          <a:r>
            <a:rPr lang="en-CA" dirty="0"/>
            <a:t> </a:t>
          </a:r>
          <a:r>
            <a:rPr lang="en-CA" dirty="0" err="1"/>
            <a:t>globales</a:t>
          </a:r>
          <a:r>
            <a:rPr lang="en-CA" dirty="0"/>
            <a:t>.</a:t>
          </a:r>
          <a:endParaRPr lang="en-US" dirty="0"/>
        </a:p>
      </dgm:t>
    </dgm:pt>
    <dgm:pt modelId="{58BBEEE6-3A8A-4A3C-A034-FB897DFBC6FF}" type="parTrans" cxnId="{BEC31DEA-B962-47DB-BA7E-0314B7EF5C7E}">
      <dgm:prSet/>
      <dgm:spPr/>
      <dgm:t>
        <a:bodyPr/>
        <a:lstStyle/>
        <a:p>
          <a:endParaRPr lang="en-US"/>
        </a:p>
      </dgm:t>
    </dgm:pt>
    <dgm:pt modelId="{8E5B3471-6FD6-429E-BEE2-63E0BF7A6753}" type="sibTrans" cxnId="{BEC31DEA-B962-47DB-BA7E-0314B7EF5C7E}">
      <dgm:prSet/>
      <dgm:spPr/>
      <dgm:t>
        <a:bodyPr/>
        <a:lstStyle/>
        <a:p>
          <a:endParaRPr lang="en-US"/>
        </a:p>
      </dgm:t>
    </dgm:pt>
    <dgm:pt modelId="{242CE4CA-BEFC-4F49-8EFD-A90EC056048A}">
      <dgm:prSet/>
      <dgm:spPr/>
      <dgm:t>
        <a:bodyPr/>
        <a:lstStyle/>
        <a:p>
          <a:r>
            <a:rPr lang="es-ES" dirty="0"/>
            <a:t>Los datos que se ingresan en estos indicadores se agregan y permiten a la organización crear informes por región / oficina / sector.</a:t>
          </a:r>
          <a:endParaRPr lang="en-US" dirty="0"/>
        </a:p>
      </dgm:t>
    </dgm:pt>
    <dgm:pt modelId="{30C48616-4955-44C7-9448-12FB4701309B}" type="parTrans" cxnId="{AE4CC94F-ECE2-4A48-A512-731DCA03CDDD}">
      <dgm:prSet/>
      <dgm:spPr/>
      <dgm:t>
        <a:bodyPr/>
        <a:lstStyle/>
        <a:p>
          <a:endParaRPr lang="en-US"/>
        </a:p>
      </dgm:t>
    </dgm:pt>
    <dgm:pt modelId="{CC65317B-FE20-419C-817C-91BD91FCEBD1}" type="sibTrans" cxnId="{AE4CC94F-ECE2-4A48-A512-731DCA03CDDD}">
      <dgm:prSet/>
      <dgm:spPr/>
      <dgm:t>
        <a:bodyPr/>
        <a:lstStyle/>
        <a:p>
          <a:endParaRPr lang="en-US"/>
        </a:p>
      </dgm:t>
    </dgm:pt>
    <dgm:pt modelId="{FA0D7BFE-6E6F-4003-BD8E-9DFBDDBB7951}">
      <dgm:prSet/>
      <dgm:spPr/>
      <dgm:t>
        <a:bodyPr/>
        <a:lstStyle/>
        <a:p>
          <a:r>
            <a:rPr lang="es-ES" dirty="0"/>
            <a:t>Puede ingresar el marco lógico de su propio proyecto y agregar datos a nivel de oficina / regional.</a:t>
          </a:r>
          <a:endParaRPr lang="en-US" dirty="0"/>
        </a:p>
      </dgm:t>
    </dgm:pt>
    <dgm:pt modelId="{481D92B6-4DC8-4070-8AEC-991E460B1A4C}" type="parTrans" cxnId="{962DB973-2501-41D0-81F7-A6D6F0744A56}">
      <dgm:prSet/>
      <dgm:spPr/>
      <dgm:t>
        <a:bodyPr/>
        <a:lstStyle/>
        <a:p>
          <a:endParaRPr lang="en-CA"/>
        </a:p>
      </dgm:t>
    </dgm:pt>
    <dgm:pt modelId="{4A27337A-C844-48B2-BB65-5A9C282FFCF7}" type="sibTrans" cxnId="{962DB973-2501-41D0-81F7-A6D6F0744A56}">
      <dgm:prSet/>
      <dgm:spPr/>
      <dgm:t>
        <a:bodyPr/>
        <a:lstStyle/>
        <a:p>
          <a:endParaRPr lang="en-CA"/>
        </a:p>
      </dgm:t>
    </dgm:pt>
    <dgm:pt modelId="{16A7925C-A4ED-43CF-AAE2-F6C6219C2339}" type="pres">
      <dgm:prSet presAssocID="{37BE9B35-BF2E-408A-ADF6-51B6B2113473}" presName="outerComposite" presStyleCnt="0">
        <dgm:presLayoutVars>
          <dgm:chMax val="5"/>
          <dgm:dir/>
          <dgm:resizeHandles val="exact"/>
        </dgm:presLayoutVars>
      </dgm:prSet>
      <dgm:spPr/>
    </dgm:pt>
    <dgm:pt modelId="{B6890B31-F8DE-4E1F-B42B-0A48AC1E6379}" type="pres">
      <dgm:prSet presAssocID="{37BE9B35-BF2E-408A-ADF6-51B6B2113473}" presName="dummyMaxCanvas" presStyleCnt="0">
        <dgm:presLayoutVars/>
      </dgm:prSet>
      <dgm:spPr/>
    </dgm:pt>
    <dgm:pt modelId="{04CD997D-B26E-44CE-BB59-1589AAC649B1}" type="pres">
      <dgm:prSet presAssocID="{37BE9B35-BF2E-408A-ADF6-51B6B2113473}" presName="ThreeNodes_1" presStyleLbl="node1" presStyleIdx="0" presStyleCnt="3">
        <dgm:presLayoutVars>
          <dgm:bulletEnabled val="1"/>
        </dgm:presLayoutVars>
      </dgm:prSet>
      <dgm:spPr/>
    </dgm:pt>
    <dgm:pt modelId="{83D460CE-A487-41C6-B093-B167720521E7}" type="pres">
      <dgm:prSet presAssocID="{37BE9B35-BF2E-408A-ADF6-51B6B2113473}" presName="ThreeNodes_2" presStyleLbl="node1" presStyleIdx="1" presStyleCnt="3">
        <dgm:presLayoutVars>
          <dgm:bulletEnabled val="1"/>
        </dgm:presLayoutVars>
      </dgm:prSet>
      <dgm:spPr/>
    </dgm:pt>
    <dgm:pt modelId="{B671EC86-A349-45FE-A523-CCE0B63637D3}" type="pres">
      <dgm:prSet presAssocID="{37BE9B35-BF2E-408A-ADF6-51B6B2113473}" presName="ThreeNodes_3" presStyleLbl="node1" presStyleIdx="2" presStyleCnt="3">
        <dgm:presLayoutVars>
          <dgm:bulletEnabled val="1"/>
        </dgm:presLayoutVars>
      </dgm:prSet>
      <dgm:spPr/>
    </dgm:pt>
    <dgm:pt modelId="{C3B93A9F-1671-485A-BD54-7AD42DB6EB54}" type="pres">
      <dgm:prSet presAssocID="{37BE9B35-BF2E-408A-ADF6-51B6B2113473}" presName="ThreeConn_1-2" presStyleLbl="fgAccFollowNode1" presStyleIdx="0" presStyleCnt="2">
        <dgm:presLayoutVars>
          <dgm:bulletEnabled val="1"/>
        </dgm:presLayoutVars>
      </dgm:prSet>
      <dgm:spPr/>
    </dgm:pt>
    <dgm:pt modelId="{5BAE1D25-C624-41DF-ADC5-1ED5EE3745D4}" type="pres">
      <dgm:prSet presAssocID="{37BE9B35-BF2E-408A-ADF6-51B6B2113473}" presName="ThreeConn_2-3" presStyleLbl="fgAccFollowNode1" presStyleIdx="1" presStyleCnt="2">
        <dgm:presLayoutVars>
          <dgm:bulletEnabled val="1"/>
        </dgm:presLayoutVars>
      </dgm:prSet>
      <dgm:spPr/>
    </dgm:pt>
    <dgm:pt modelId="{9D82E260-0DE8-4528-AAB1-550A1FDE2C6D}" type="pres">
      <dgm:prSet presAssocID="{37BE9B35-BF2E-408A-ADF6-51B6B2113473}" presName="ThreeNodes_1_text" presStyleLbl="node1" presStyleIdx="2" presStyleCnt="3">
        <dgm:presLayoutVars>
          <dgm:bulletEnabled val="1"/>
        </dgm:presLayoutVars>
      </dgm:prSet>
      <dgm:spPr/>
    </dgm:pt>
    <dgm:pt modelId="{A860401B-8E35-4409-9991-11BFC27687C4}" type="pres">
      <dgm:prSet presAssocID="{37BE9B35-BF2E-408A-ADF6-51B6B2113473}" presName="ThreeNodes_2_text" presStyleLbl="node1" presStyleIdx="2" presStyleCnt="3">
        <dgm:presLayoutVars>
          <dgm:bulletEnabled val="1"/>
        </dgm:presLayoutVars>
      </dgm:prSet>
      <dgm:spPr/>
    </dgm:pt>
    <dgm:pt modelId="{E1491E19-EBC7-4C3B-86F4-D8BDFD7CE6C6}" type="pres">
      <dgm:prSet presAssocID="{37BE9B35-BF2E-408A-ADF6-51B6B21134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2B0A806-3D5A-4536-BBED-5A5826749EFB}" type="presOf" srcId="{FA0D7BFE-6E6F-4003-BD8E-9DFBDDBB7951}" destId="{E1491E19-EBC7-4C3B-86F4-D8BDFD7CE6C6}" srcOrd="1" destOrd="0" presId="urn:microsoft.com/office/officeart/2005/8/layout/vProcess5"/>
    <dgm:cxn modelId="{CDF88A0B-9CCF-46C6-8BEA-58C3C6D8A3F6}" type="presOf" srcId="{60CFC622-9E34-4943-B046-61D835D903D5}" destId="{04CD997D-B26E-44CE-BB59-1589AAC649B1}" srcOrd="0" destOrd="0" presId="urn:microsoft.com/office/officeart/2005/8/layout/vProcess5"/>
    <dgm:cxn modelId="{FB967E47-C556-4744-9482-E9AE54C4768B}" type="presOf" srcId="{242CE4CA-BEFC-4F49-8EFD-A90EC056048A}" destId="{83D460CE-A487-41C6-B093-B167720521E7}" srcOrd="0" destOrd="0" presId="urn:microsoft.com/office/officeart/2005/8/layout/vProcess5"/>
    <dgm:cxn modelId="{0ADE014A-3255-4E51-B95E-788BD3A72D7B}" type="presOf" srcId="{60CFC622-9E34-4943-B046-61D835D903D5}" destId="{9D82E260-0DE8-4528-AAB1-550A1FDE2C6D}" srcOrd="1" destOrd="0" presId="urn:microsoft.com/office/officeart/2005/8/layout/vProcess5"/>
    <dgm:cxn modelId="{AE4CC94F-ECE2-4A48-A512-731DCA03CDDD}" srcId="{37BE9B35-BF2E-408A-ADF6-51B6B2113473}" destId="{242CE4CA-BEFC-4F49-8EFD-A90EC056048A}" srcOrd="1" destOrd="0" parTransId="{30C48616-4955-44C7-9448-12FB4701309B}" sibTransId="{CC65317B-FE20-419C-817C-91BD91FCEBD1}"/>
    <dgm:cxn modelId="{962DB973-2501-41D0-81F7-A6D6F0744A56}" srcId="{37BE9B35-BF2E-408A-ADF6-51B6B2113473}" destId="{FA0D7BFE-6E6F-4003-BD8E-9DFBDDBB7951}" srcOrd="2" destOrd="0" parTransId="{481D92B6-4DC8-4070-8AEC-991E460B1A4C}" sibTransId="{4A27337A-C844-48B2-BB65-5A9C282FFCF7}"/>
    <dgm:cxn modelId="{DD489693-8393-49EB-B501-4E94EB54FC92}" type="presOf" srcId="{37BE9B35-BF2E-408A-ADF6-51B6B2113473}" destId="{16A7925C-A4ED-43CF-AAE2-F6C6219C2339}" srcOrd="0" destOrd="0" presId="urn:microsoft.com/office/officeart/2005/8/layout/vProcess5"/>
    <dgm:cxn modelId="{D29396BB-8CFF-4558-A973-2F31499CC465}" type="presOf" srcId="{8E5B3471-6FD6-429E-BEE2-63E0BF7A6753}" destId="{C3B93A9F-1671-485A-BD54-7AD42DB6EB54}" srcOrd="0" destOrd="0" presId="urn:microsoft.com/office/officeart/2005/8/layout/vProcess5"/>
    <dgm:cxn modelId="{348C47CF-D19B-4EF5-8CB2-16401712BF6A}" type="presOf" srcId="{FA0D7BFE-6E6F-4003-BD8E-9DFBDDBB7951}" destId="{B671EC86-A349-45FE-A523-CCE0B63637D3}" srcOrd="0" destOrd="0" presId="urn:microsoft.com/office/officeart/2005/8/layout/vProcess5"/>
    <dgm:cxn modelId="{63EC38D2-7449-420C-84AA-F38EF252B8A6}" type="presOf" srcId="{242CE4CA-BEFC-4F49-8EFD-A90EC056048A}" destId="{A860401B-8E35-4409-9991-11BFC27687C4}" srcOrd="1" destOrd="0" presId="urn:microsoft.com/office/officeart/2005/8/layout/vProcess5"/>
    <dgm:cxn modelId="{A13909E9-7D70-40EF-AA34-016DBFD10556}" type="presOf" srcId="{CC65317B-FE20-419C-817C-91BD91FCEBD1}" destId="{5BAE1D25-C624-41DF-ADC5-1ED5EE3745D4}" srcOrd="0" destOrd="0" presId="urn:microsoft.com/office/officeart/2005/8/layout/vProcess5"/>
    <dgm:cxn modelId="{BEC31DEA-B962-47DB-BA7E-0314B7EF5C7E}" srcId="{37BE9B35-BF2E-408A-ADF6-51B6B2113473}" destId="{60CFC622-9E34-4943-B046-61D835D903D5}" srcOrd="0" destOrd="0" parTransId="{58BBEEE6-3A8A-4A3C-A034-FB897DFBC6FF}" sibTransId="{8E5B3471-6FD6-429E-BEE2-63E0BF7A6753}"/>
    <dgm:cxn modelId="{5D97D958-E263-4F29-8C80-56882E960FBB}" type="presParOf" srcId="{16A7925C-A4ED-43CF-AAE2-F6C6219C2339}" destId="{B6890B31-F8DE-4E1F-B42B-0A48AC1E6379}" srcOrd="0" destOrd="0" presId="urn:microsoft.com/office/officeart/2005/8/layout/vProcess5"/>
    <dgm:cxn modelId="{6B51CD5E-96FD-4D41-88DD-ACF728038814}" type="presParOf" srcId="{16A7925C-A4ED-43CF-AAE2-F6C6219C2339}" destId="{04CD997D-B26E-44CE-BB59-1589AAC649B1}" srcOrd="1" destOrd="0" presId="urn:microsoft.com/office/officeart/2005/8/layout/vProcess5"/>
    <dgm:cxn modelId="{490A72DE-9F62-4787-850B-A5EA94865537}" type="presParOf" srcId="{16A7925C-A4ED-43CF-AAE2-F6C6219C2339}" destId="{83D460CE-A487-41C6-B093-B167720521E7}" srcOrd="2" destOrd="0" presId="urn:microsoft.com/office/officeart/2005/8/layout/vProcess5"/>
    <dgm:cxn modelId="{39415983-DA2B-4C19-89C8-79B80AC1C55A}" type="presParOf" srcId="{16A7925C-A4ED-43CF-AAE2-F6C6219C2339}" destId="{B671EC86-A349-45FE-A523-CCE0B63637D3}" srcOrd="3" destOrd="0" presId="urn:microsoft.com/office/officeart/2005/8/layout/vProcess5"/>
    <dgm:cxn modelId="{E88B1154-4B93-4917-A89C-524807F85546}" type="presParOf" srcId="{16A7925C-A4ED-43CF-AAE2-F6C6219C2339}" destId="{C3B93A9F-1671-485A-BD54-7AD42DB6EB54}" srcOrd="4" destOrd="0" presId="urn:microsoft.com/office/officeart/2005/8/layout/vProcess5"/>
    <dgm:cxn modelId="{E9257A8A-07C3-4A8C-A3DE-E9A4FCABAD37}" type="presParOf" srcId="{16A7925C-A4ED-43CF-AAE2-F6C6219C2339}" destId="{5BAE1D25-C624-41DF-ADC5-1ED5EE3745D4}" srcOrd="5" destOrd="0" presId="urn:microsoft.com/office/officeart/2005/8/layout/vProcess5"/>
    <dgm:cxn modelId="{5159E9DB-4A21-4D58-B4F5-423A513E77B3}" type="presParOf" srcId="{16A7925C-A4ED-43CF-AAE2-F6C6219C2339}" destId="{9D82E260-0DE8-4528-AAB1-550A1FDE2C6D}" srcOrd="6" destOrd="0" presId="urn:microsoft.com/office/officeart/2005/8/layout/vProcess5"/>
    <dgm:cxn modelId="{523DC8A3-94ED-404A-8478-75FD8617A38C}" type="presParOf" srcId="{16A7925C-A4ED-43CF-AAE2-F6C6219C2339}" destId="{A860401B-8E35-4409-9991-11BFC27687C4}" srcOrd="7" destOrd="0" presId="urn:microsoft.com/office/officeart/2005/8/layout/vProcess5"/>
    <dgm:cxn modelId="{789C584A-BC7B-4F55-A33A-7682EF4A5F2B}" type="presParOf" srcId="{16A7925C-A4ED-43CF-AAE2-F6C6219C2339}" destId="{E1491E19-EBC7-4C3B-86F4-D8BDFD7CE6C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B9C95-2273-44BF-8FC7-DF9AD8238AF0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BD1B3-A935-4A5B-9476-2BB54A0D3964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F3E4F-F4AF-4853-9DF0-CA4EF544695B}">
      <dsp:nvSpPr>
        <dsp:cNvPr id="0" name=""/>
        <dsp:cNvSpPr/>
      </dsp:nvSpPr>
      <dsp:spPr>
        <a:xfrm>
          <a:off x="835310" y="169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1. </a:t>
          </a:r>
          <a:r>
            <a:rPr lang="es-AR" sz="1900" kern="1200" noProof="0"/>
            <a:t>Familiarícese</a:t>
          </a:r>
          <a:r>
            <a:rPr lang="en-CA" sz="1900" kern="1200"/>
            <a:t> con LogAlto</a:t>
          </a:r>
          <a:endParaRPr lang="en-US" sz="1900" kern="1200" dirty="0"/>
        </a:p>
      </dsp:txBody>
      <dsp:txXfrm>
        <a:off x="835310" y="1697"/>
        <a:ext cx="5555964" cy="723212"/>
      </dsp:txXfrm>
    </dsp:sp>
    <dsp:sp modelId="{BA274417-9BEF-43F4-80D8-73B5F0560621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ED7B5-E25A-4633-9081-1D1F90FC9DBA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C68B6-1E7A-42A0-B9F9-857FDFF3FEF6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2. Objetivos principales de LogAlto</a:t>
          </a:r>
          <a:endParaRPr lang="en-US" sz="1900" kern="1200" dirty="0"/>
        </a:p>
      </dsp:txBody>
      <dsp:txXfrm>
        <a:off x="835310" y="905713"/>
        <a:ext cx="5555964" cy="723212"/>
      </dsp:txXfrm>
    </dsp:sp>
    <dsp:sp modelId="{C00F2143-F631-4CEA-AB12-587A7581BA0B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CB6CC-3E04-4126-89F0-2D07986595BF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0554-E958-4404-B80A-4346C9CFEEE4}">
      <dsp:nvSpPr>
        <dsp:cNvPr id="0" name=""/>
        <dsp:cNvSpPr/>
      </dsp:nvSpPr>
      <dsp:spPr>
        <a:xfrm>
          <a:off x="835310" y="1809729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 Recursos de ayuda</a:t>
          </a:r>
          <a:endParaRPr lang="en-US" sz="1900" kern="1200" dirty="0"/>
        </a:p>
      </dsp:txBody>
      <dsp:txXfrm>
        <a:off x="835310" y="1809729"/>
        <a:ext cx="5555964" cy="723212"/>
      </dsp:txXfrm>
    </dsp:sp>
    <dsp:sp modelId="{EC5A6889-7C8A-4246-826C-566F2E1847FA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6438B-FE19-4CF4-93EA-BFD50CEE02AD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50898-3578-48D3-BA7F-B969857B3D7A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4. Cómo conectarse al sistema</a:t>
          </a:r>
          <a:endParaRPr lang="en-US" sz="1900" kern="1200" dirty="0"/>
        </a:p>
      </dsp:txBody>
      <dsp:txXfrm>
        <a:off x="835310" y="2713745"/>
        <a:ext cx="5555964" cy="723212"/>
      </dsp:txXfrm>
    </dsp:sp>
    <dsp:sp modelId="{52FEE777-8EA2-4BAA-8A22-48D9390A1CFC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A0205-6D6C-4E61-829C-C3A3B631D56A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EAEB3-AC24-48B0-9994-8A9037111548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5. Tablero </a:t>
          </a:r>
          <a:endParaRPr lang="en-US" sz="1900" kern="1200" dirty="0"/>
        </a:p>
      </dsp:txBody>
      <dsp:txXfrm>
        <a:off x="835310" y="3617761"/>
        <a:ext cx="5555964" cy="723212"/>
      </dsp:txXfrm>
    </dsp:sp>
    <dsp:sp modelId="{ECFC437B-D7A6-420C-936A-BFD79F5590D6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5D97-12CD-4BB4-BA77-8A51EB960144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B987E-338B-45EC-BCD5-9DFD3AD2F704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6. Proyectos</a:t>
          </a:r>
          <a:endParaRPr lang="en-CA" sz="1900" kern="1200" dirty="0"/>
        </a:p>
      </dsp:txBody>
      <dsp:txXfrm>
        <a:off x="835310" y="4521777"/>
        <a:ext cx="5555964" cy="72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7A462-3F71-4FAC-8F18-8B91E8004B81}">
      <dsp:nvSpPr>
        <dsp:cNvPr id="0" name=""/>
        <dsp:cNvSpPr/>
      </dsp:nvSpPr>
      <dsp:spPr>
        <a:xfrm>
          <a:off x="0" y="229506"/>
          <a:ext cx="5614987" cy="2141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LogAlto es una herramienta que le permite a su oficina hacer el seguimiento de sus proyectos</a:t>
          </a:r>
          <a:endParaRPr lang="en-US" sz="3000" kern="1200" dirty="0"/>
        </a:p>
      </dsp:txBody>
      <dsp:txXfrm>
        <a:off x="104520" y="334026"/>
        <a:ext cx="5405947" cy="1932060"/>
      </dsp:txXfrm>
    </dsp:sp>
    <dsp:sp modelId="{8A312897-098A-47FF-B877-76E4CCAB5EF9}">
      <dsp:nvSpPr>
        <dsp:cNvPr id="0" name=""/>
        <dsp:cNvSpPr/>
      </dsp:nvSpPr>
      <dsp:spPr>
        <a:xfrm>
          <a:off x="0" y="2370606"/>
          <a:ext cx="5614987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7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 dirty="0"/>
            <a:t>Las oficinas de implementación pueden administrar sus DIP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 dirty="0"/>
            <a:t>Permite la captura de datos con la aplicación móvil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 dirty="0"/>
            <a:t>Facilita la creación de visualizaciones</a:t>
          </a:r>
          <a:endParaRPr lang="en-US" sz="2300" kern="1200" dirty="0"/>
        </a:p>
      </dsp:txBody>
      <dsp:txXfrm>
        <a:off x="0" y="2370606"/>
        <a:ext cx="5614987" cy="2173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CE861-213E-4626-B645-471E0C778627}">
      <dsp:nvSpPr>
        <dsp:cNvPr id="0" name=""/>
        <dsp:cNvSpPr/>
      </dsp:nvSpPr>
      <dsp:spPr>
        <a:xfrm>
          <a:off x="702434" y="371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ECBD-34F3-44BC-A2B3-962EFA46EC22}">
      <dsp:nvSpPr>
        <dsp:cNvPr id="0" name=""/>
        <dsp:cNvSpPr/>
      </dsp:nvSpPr>
      <dsp:spPr>
        <a:xfrm>
          <a:off x="1119247" y="4539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A77F-D93A-4AF9-8B4F-2557F0F9EFEA}">
      <dsp:nvSpPr>
        <dsp:cNvPr id="0" name=""/>
        <dsp:cNvSpPr/>
      </dsp:nvSpPr>
      <dsp:spPr>
        <a:xfrm>
          <a:off x="77216" y="2602138"/>
          <a:ext cx="3206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0" i="0" kern="1200"/>
            <a:t>https://Source.ADRA.cloud/Videos para videos sobre cómo usar LogAlto para ADRA</a:t>
          </a:r>
          <a:endParaRPr lang="en-US" sz="1100" kern="1200"/>
        </a:p>
      </dsp:txBody>
      <dsp:txXfrm>
        <a:off x="77216" y="2602138"/>
        <a:ext cx="3206250" cy="765000"/>
      </dsp:txXfrm>
    </dsp:sp>
    <dsp:sp modelId="{3F3539AC-C6FA-4CED-A193-88C5CDD2DFFC}">
      <dsp:nvSpPr>
        <dsp:cNvPr id="0" name=""/>
        <dsp:cNvSpPr/>
      </dsp:nvSpPr>
      <dsp:spPr>
        <a:xfrm>
          <a:off x="4469778" y="371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C1403-BCD3-4449-814C-73146B36251D}">
      <dsp:nvSpPr>
        <dsp:cNvPr id="0" name=""/>
        <dsp:cNvSpPr/>
      </dsp:nvSpPr>
      <dsp:spPr>
        <a:xfrm>
          <a:off x="4886591" y="4539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11017-C151-42A5-B176-50358D1A19B1}">
      <dsp:nvSpPr>
        <dsp:cNvPr id="0" name=""/>
        <dsp:cNvSpPr/>
      </dsp:nvSpPr>
      <dsp:spPr>
        <a:xfrm>
          <a:off x="3844559" y="2602138"/>
          <a:ext cx="3206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0" i="0" kern="1200"/>
            <a:t>https://Help.LogAlto.com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0" i="0" kern="1200"/>
            <a:t>para obtener instrucciones detalladas de todo el sistema</a:t>
          </a:r>
          <a:endParaRPr lang="en-US" sz="1100" kern="1200"/>
        </a:p>
      </dsp:txBody>
      <dsp:txXfrm>
        <a:off x="3844559" y="2602138"/>
        <a:ext cx="3206250" cy="765000"/>
      </dsp:txXfrm>
    </dsp:sp>
    <dsp:sp modelId="{994923B6-16F6-4A98-BC00-6188DC77F745}">
      <dsp:nvSpPr>
        <dsp:cNvPr id="0" name=""/>
        <dsp:cNvSpPr/>
      </dsp:nvSpPr>
      <dsp:spPr>
        <a:xfrm>
          <a:off x="8237122" y="371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75A70-68B6-4594-A032-31EE202BCA6E}">
      <dsp:nvSpPr>
        <dsp:cNvPr id="0" name=""/>
        <dsp:cNvSpPr/>
      </dsp:nvSpPr>
      <dsp:spPr>
        <a:xfrm>
          <a:off x="8653935" y="4539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8338-5241-4E1D-AA03-565E4D2CA34C}">
      <dsp:nvSpPr>
        <dsp:cNvPr id="0" name=""/>
        <dsp:cNvSpPr/>
      </dsp:nvSpPr>
      <dsp:spPr>
        <a:xfrm>
          <a:off x="7611903" y="2602138"/>
          <a:ext cx="3206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0" i="0" kern="1200" dirty="0"/>
            <a:t>También puede generar tickets en </a:t>
          </a:r>
          <a:r>
            <a:rPr lang="es-ES" sz="1100" b="0" i="0" kern="1200" dirty="0" err="1"/>
            <a:t>Support@ADRA.cloud</a:t>
          </a:r>
          <a:r>
            <a:rPr lang="es-ES" sz="1100" b="0" i="0" kern="1200" dirty="0"/>
            <a:t>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0" i="0" kern="1200" dirty="0"/>
            <a:t>si tiene algún problema que no puede resolver.</a:t>
          </a:r>
          <a:endParaRPr lang="en-US" sz="1100" kern="1200" dirty="0"/>
        </a:p>
      </dsp:txBody>
      <dsp:txXfrm>
        <a:off x="7611903" y="2602138"/>
        <a:ext cx="3206250" cy="76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7179-E169-4E92-8C46-8CB986CF20B8}">
      <dsp:nvSpPr>
        <dsp:cNvPr id="0" name=""/>
        <dsp:cNvSpPr/>
      </dsp:nvSpPr>
      <dsp:spPr>
        <a:xfrm>
          <a:off x="4979874" y="1498500"/>
          <a:ext cx="748442" cy="25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94"/>
              </a:lnTo>
              <a:lnTo>
                <a:pt x="748442" y="129894"/>
              </a:lnTo>
              <a:lnTo>
                <a:pt x="748442" y="25978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A2C40-A7AC-4539-8893-06A54EDEF65E}">
      <dsp:nvSpPr>
        <dsp:cNvPr id="0" name=""/>
        <dsp:cNvSpPr/>
      </dsp:nvSpPr>
      <dsp:spPr>
        <a:xfrm>
          <a:off x="5089852" y="3248315"/>
          <a:ext cx="2135349" cy="26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54"/>
              </a:lnTo>
              <a:lnTo>
                <a:pt x="2135349" y="136754"/>
              </a:lnTo>
              <a:lnTo>
                <a:pt x="2135349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99199-95F1-439F-BDBB-6282AB61B24E}">
      <dsp:nvSpPr>
        <dsp:cNvPr id="0" name=""/>
        <dsp:cNvSpPr/>
      </dsp:nvSpPr>
      <dsp:spPr>
        <a:xfrm>
          <a:off x="5089852" y="3248315"/>
          <a:ext cx="638464" cy="26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54"/>
              </a:lnTo>
              <a:lnTo>
                <a:pt x="638464" y="136754"/>
              </a:lnTo>
              <a:lnTo>
                <a:pt x="638464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71294-1421-4C81-BC46-2251D6A6CEBE}">
      <dsp:nvSpPr>
        <dsp:cNvPr id="0" name=""/>
        <dsp:cNvSpPr/>
      </dsp:nvSpPr>
      <dsp:spPr>
        <a:xfrm>
          <a:off x="4231432" y="3248315"/>
          <a:ext cx="858420" cy="266649"/>
        </a:xfrm>
        <a:custGeom>
          <a:avLst/>
          <a:gdLst/>
          <a:ahLst/>
          <a:cxnLst/>
          <a:rect l="0" t="0" r="0" b="0"/>
          <a:pathLst>
            <a:path>
              <a:moveTo>
                <a:pt x="858420" y="0"/>
              </a:moveTo>
              <a:lnTo>
                <a:pt x="858420" y="136754"/>
              </a:lnTo>
              <a:lnTo>
                <a:pt x="0" y="136754"/>
              </a:lnTo>
              <a:lnTo>
                <a:pt x="0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1321-B3D4-444C-B284-A3367E00C04B}">
      <dsp:nvSpPr>
        <dsp:cNvPr id="0" name=""/>
        <dsp:cNvSpPr/>
      </dsp:nvSpPr>
      <dsp:spPr>
        <a:xfrm>
          <a:off x="2734547" y="3248315"/>
          <a:ext cx="2355304" cy="266649"/>
        </a:xfrm>
        <a:custGeom>
          <a:avLst/>
          <a:gdLst/>
          <a:ahLst/>
          <a:cxnLst/>
          <a:rect l="0" t="0" r="0" b="0"/>
          <a:pathLst>
            <a:path>
              <a:moveTo>
                <a:pt x="2355304" y="0"/>
              </a:moveTo>
              <a:lnTo>
                <a:pt x="2355304" y="136754"/>
              </a:lnTo>
              <a:lnTo>
                <a:pt x="0" y="136754"/>
              </a:lnTo>
              <a:lnTo>
                <a:pt x="0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9E3E-C306-416F-B542-34DDF1CBBE4E}">
      <dsp:nvSpPr>
        <dsp:cNvPr id="0" name=""/>
        <dsp:cNvSpPr/>
      </dsp:nvSpPr>
      <dsp:spPr>
        <a:xfrm>
          <a:off x="742825" y="4133512"/>
          <a:ext cx="185564" cy="569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063"/>
              </a:lnTo>
              <a:lnTo>
                <a:pt x="185564" y="569063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D5017-FE4E-414E-ABF6-B8A354FA0710}">
      <dsp:nvSpPr>
        <dsp:cNvPr id="0" name=""/>
        <dsp:cNvSpPr/>
      </dsp:nvSpPr>
      <dsp:spPr>
        <a:xfrm>
          <a:off x="1237663" y="3248315"/>
          <a:ext cx="3852189" cy="266649"/>
        </a:xfrm>
        <a:custGeom>
          <a:avLst/>
          <a:gdLst/>
          <a:ahLst/>
          <a:cxnLst/>
          <a:rect l="0" t="0" r="0" b="0"/>
          <a:pathLst>
            <a:path>
              <a:moveTo>
                <a:pt x="3852189" y="0"/>
              </a:moveTo>
              <a:lnTo>
                <a:pt x="3852189" y="136754"/>
              </a:lnTo>
              <a:lnTo>
                <a:pt x="0" y="136754"/>
              </a:lnTo>
              <a:lnTo>
                <a:pt x="0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87CDA-38F4-4770-A294-8B97278EE709}">
      <dsp:nvSpPr>
        <dsp:cNvPr id="0" name=""/>
        <dsp:cNvSpPr/>
      </dsp:nvSpPr>
      <dsp:spPr>
        <a:xfrm>
          <a:off x="4231432" y="2376838"/>
          <a:ext cx="858420" cy="252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35"/>
              </a:lnTo>
              <a:lnTo>
                <a:pt x="858420" y="123035"/>
              </a:lnTo>
              <a:lnTo>
                <a:pt x="858420" y="25293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ED2C6-03B6-444A-B099-D0406405F020}">
      <dsp:nvSpPr>
        <dsp:cNvPr id="0" name=""/>
        <dsp:cNvSpPr/>
      </dsp:nvSpPr>
      <dsp:spPr>
        <a:xfrm>
          <a:off x="4231432" y="1498500"/>
          <a:ext cx="748442" cy="259789"/>
        </a:xfrm>
        <a:custGeom>
          <a:avLst/>
          <a:gdLst/>
          <a:ahLst/>
          <a:cxnLst/>
          <a:rect l="0" t="0" r="0" b="0"/>
          <a:pathLst>
            <a:path>
              <a:moveTo>
                <a:pt x="748442" y="0"/>
              </a:moveTo>
              <a:lnTo>
                <a:pt x="748442" y="129894"/>
              </a:lnTo>
              <a:lnTo>
                <a:pt x="0" y="129894"/>
              </a:lnTo>
              <a:lnTo>
                <a:pt x="0" y="25978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ADCF1-C6DE-4E3E-BC99-39B6BB69F73C}">
      <dsp:nvSpPr>
        <dsp:cNvPr id="0" name=""/>
        <dsp:cNvSpPr/>
      </dsp:nvSpPr>
      <dsp:spPr>
        <a:xfrm>
          <a:off x="4934154" y="620163"/>
          <a:ext cx="91440" cy="259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78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621E2-9D13-4F35-9E75-A0985A0538E1}">
      <dsp:nvSpPr>
        <dsp:cNvPr id="0" name=""/>
        <dsp:cNvSpPr/>
      </dsp:nvSpPr>
      <dsp:spPr>
        <a:xfrm>
          <a:off x="4361327" y="1615"/>
          <a:ext cx="1237094" cy="618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La red</a:t>
          </a:r>
        </a:p>
      </dsp:txBody>
      <dsp:txXfrm>
        <a:off x="4361327" y="1615"/>
        <a:ext cx="1237094" cy="618547"/>
      </dsp:txXfrm>
    </dsp:sp>
    <dsp:sp modelId="{D171B1F8-C189-4F70-8837-BABA59800C39}">
      <dsp:nvSpPr>
        <dsp:cNvPr id="0" name=""/>
        <dsp:cNvSpPr/>
      </dsp:nvSpPr>
      <dsp:spPr>
        <a:xfrm>
          <a:off x="4361327" y="879953"/>
          <a:ext cx="1237094" cy="6185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Región</a:t>
          </a:r>
          <a:endParaRPr lang="en-CA" sz="1200" kern="1200" dirty="0"/>
        </a:p>
      </dsp:txBody>
      <dsp:txXfrm>
        <a:off x="4361327" y="879953"/>
        <a:ext cx="1237094" cy="618547"/>
      </dsp:txXfrm>
    </dsp:sp>
    <dsp:sp modelId="{97A5FCFF-8874-41AD-B859-36327EDD05A0}">
      <dsp:nvSpPr>
        <dsp:cNvPr id="0" name=""/>
        <dsp:cNvSpPr/>
      </dsp:nvSpPr>
      <dsp:spPr>
        <a:xfrm>
          <a:off x="3612885" y="1758290"/>
          <a:ext cx="1237094" cy="6185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 err="1"/>
            <a:t>Oficina</a:t>
          </a:r>
          <a:endParaRPr lang="en-CA" sz="1200" kern="1200" dirty="0"/>
        </a:p>
      </dsp:txBody>
      <dsp:txXfrm>
        <a:off x="3612885" y="1758290"/>
        <a:ext cx="1237094" cy="618547"/>
      </dsp:txXfrm>
    </dsp:sp>
    <dsp:sp modelId="{51BC48EC-E458-44E8-B808-6CA159956FE8}">
      <dsp:nvSpPr>
        <dsp:cNvPr id="0" name=""/>
        <dsp:cNvSpPr/>
      </dsp:nvSpPr>
      <dsp:spPr>
        <a:xfrm>
          <a:off x="4471305" y="2629768"/>
          <a:ext cx="1237094" cy="6185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Proyecto</a:t>
          </a:r>
          <a:endParaRPr lang="en-CA" sz="1200" kern="1200" dirty="0"/>
        </a:p>
      </dsp:txBody>
      <dsp:txXfrm>
        <a:off x="4471305" y="2629768"/>
        <a:ext cx="1237094" cy="618547"/>
      </dsp:txXfrm>
    </dsp:sp>
    <dsp:sp modelId="{42A24D0A-CD98-46C8-965E-5A791F744C24}">
      <dsp:nvSpPr>
        <dsp:cNvPr id="0" name=""/>
        <dsp:cNvSpPr/>
      </dsp:nvSpPr>
      <dsp:spPr>
        <a:xfrm>
          <a:off x="619115" y="3514965"/>
          <a:ext cx="1237094" cy="6185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Marco </a:t>
          </a:r>
          <a:r>
            <a:rPr lang="en-CA" sz="1200" kern="1200" dirty="0" err="1"/>
            <a:t>lógico</a:t>
          </a:r>
          <a:endParaRPr lang="en-CA" sz="1200" kern="1200" dirty="0"/>
        </a:p>
      </dsp:txBody>
      <dsp:txXfrm>
        <a:off x="619115" y="3514965"/>
        <a:ext cx="1237094" cy="618547"/>
      </dsp:txXfrm>
    </dsp:sp>
    <dsp:sp modelId="{C28014AE-8660-49FD-85A5-574A7634394C}">
      <dsp:nvSpPr>
        <dsp:cNvPr id="0" name=""/>
        <dsp:cNvSpPr/>
      </dsp:nvSpPr>
      <dsp:spPr>
        <a:xfrm>
          <a:off x="928389" y="4393302"/>
          <a:ext cx="1237094" cy="6185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Indicadores</a:t>
          </a:r>
          <a:endParaRPr lang="en-CA" sz="1200" kern="1200" dirty="0"/>
        </a:p>
      </dsp:txBody>
      <dsp:txXfrm>
        <a:off x="928389" y="4393302"/>
        <a:ext cx="1237094" cy="618547"/>
      </dsp:txXfrm>
    </dsp:sp>
    <dsp:sp modelId="{0A887B23-785E-4130-B818-1C288D8B4EE9}">
      <dsp:nvSpPr>
        <dsp:cNvPr id="0" name=""/>
        <dsp:cNvSpPr/>
      </dsp:nvSpPr>
      <dsp:spPr>
        <a:xfrm>
          <a:off x="2116000" y="3514965"/>
          <a:ext cx="1237094" cy="61854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Presupuesto (en el formulario de presupuesto)</a:t>
          </a:r>
          <a:endParaRPr lang="en-CA" sz="1200" kern="1200" dirty="0"/>
        </a:p>
      </dsp:txBody>
      <dsp:txXfrm>
        <a:off x="2116000" y="3514965"/>
        <a:ext cx="1237094" cy="618547"/>
      </dsp:txXfrm>
    </dsp:sp>
    <dsp:sp modelId="{DD115956-1581-4387-BE1A-DCDE0FD5B174}">
      <dsp:nvSpPr>
        <dsp:cNvPr id="0" name=""/>
        <dsp:cNvSpPr/>
      </dsp:nvSpPr>
      <dsp:spPr>
        <a:xfrm>
          <a:off x="3612885" y="3514965"/>
          <a:ext cx="1237094" cy="618547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 err="1"/>
            <a:t>Actividades</a:t>
          </a:r>
          <a:endParaRPr lang="en-CA" sz="1200" kern="1200" dirty="0"/>
        </a:p>
      </dsp:txBody>
      <dsp:txXfrm>
        <a:off x="3612885" y="3514965"/>
        <a:ext cx="1237094" cy="618547"/>
      </dsp:txXfrm>
    </dsp:sp>
    <dsp:sp modelId="{1C899293-5068-4A57-8D86-1B7CB44913D0}">
      <dsp:nvSpPr>
        <dsp:cNvPr id="0" name=""/>
        <dsp:cNvSpPr/>
      </dsp:nvSpPr>
      <dsp:spPr>
        <a:xfrm>
          <a:off x="5109769" y="3514965"/>
          <a:ext cx="1237094" cy="618547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Plan de </a:t>
          </a:r>
          <a:r>
            <a:rPr lang="en-CA" sz="1200" kern="1200" dirty="0" err="1"/>
            <a:t>proyecto</a:t>
          </a:r>
          <a:endParaRPr lang="en-CA" sz="1200" kern="1200" dirty="0"/>
        </a:p>
      </dsp:txBody>
      <dsp:txXfrm>
        <a:off x="5109769" y="3514965"/>
        <a:ext cx="1237094" cy="618547"/>
      </dsp:txXfrm>
    </dsp:sp>
    <dsp:sp modelId="{E5C34C94-4E23-445B-99A2-3EC62FD65CC9}">
      <dsp:nvSpPr>
        <dsp:cNvPr id="0" name=""/>
        <dsp:cNvSpPr/>
      </dsp:nvSpPr>
      <dsp:spPr>
        <a:xfrm>
          <a:off x="6606654" y="3514965"/>
          <a:ext cx="1237094" cy="618547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Informe trimestral</a:t>
          </a:r>
        </a:p>
      </dsp:txBody>
      <dsp:txXfrm>
        <a:off x="6606654" y="3514965"/>
        <a:ext cx="1237094" cy="618547"/>
      </dsp:txXfrm>
    </dsp:sp>
    <dsp:sp modelId="{90E83CE8-35B3-4F38-B378-1AF08834B9E0}">
      <dsp:nvSpPr>
        <dsp:cNvPr id="0" name=""/>
        <dsp:cNvSpPr/>
      </dsp:nvSpPr>
      <dsp:spPr>
        <a:xfrm>
          <a:off x="5109769" y="1758290"/>
          <a:ext cx="1237094" cy="6185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 err="1"/>
            <a:t>Oficina</a:t>
          </a:r>
          <a:r>
            <a:rPr lang="en-CA" sz="1200" kern="1200" dirty="0"/>
            <a:t> de </a:t>
          </a:r>
          <a:r>
            <a:rPr lang="en-CA" sz="1200" kern="1200" dirty="0" err="1"/>
            <a:t>implementación</a:t>
          </a:r>
          <a:endParaRPr lang="en-CA" sz="1200" kern="1200" dirty="0"/>
        </a:p>
      </dsp:txBody>
      <dsp:txXfrm>
        <a:off x="5109769" y="1758290"/>
        <a:ext cx="1237094" cy="618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5CB66-D696-45B0-B7F0-9DDDB6566A77}">
      <dsp:nvSpPr>
        <dsp:cNvPr id="0" name=""/>
        <dsp:cNvSpPr/>
      </dsp:nvSpPr>
      <dsp:spPr>
        <a:xfrm>
          <a:off x="0" y="1413408"/>
          <a:ext cx="5603456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890" tIns="249936" rIns="4348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 dirty="0"/>
            <a:t>Código,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/>
            <a:t>Título,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 dirty="0"/>
            <a:t>Descripción,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/>
            <a:t>Fechas de inicio y finalización,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/>
            <a:t>Estado,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/>
            <a:t>Oficinas de implementación y de apoyo,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i="0" kern="1200" dirty="0"/>
            <a:t>Monedas locales y del donante.</a:t>
          </a:r>
          <a:endParaRPr lang="en-US" sz="1600" kern="1200" dirty="0"/>
        </a:p>
      </dsp:txBody>
      <dsp:txXfrm>
        <a:off x="0" y="1413408"/>
        <a:ext cx="5603456" cy="2192400"/>
      </dsp:txXfrm>
    </dsp:sp>
    <dsp:sp modelId="{5D1A052A-02B3-4F70-BBEE-0439A834CD4E}">
      <dsp:nvSpPr>
        <dsp:cNvPr id="0" name=""/>
        <dsp:cNvSpPr/>
      </dsp:nvSpPr>
      <dsp:spPr>
        <a:xfrm>
          <a:off x="280172" y="1236288"/>
          <a:ext cx="3922419" cy="354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258" tIns="0" rIns="14825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/>
            <a:t>Estos son los campos principales que deben ingresarse </a:t>
          </a:r>
          <a:endParaRPr lang="en-US" sz="1400" kern="1200" dirty="0"/>
        </a:p>
      </dsp:txBody>
      <dsp:txXfrm>
        <a:off x="297465" y="1253581"/>
        <a:ext cx="3887833" cy="319654"/>
      </dsp:txXfrm>
    </dsp:sp>
    <dsp:sp modelId="{C7AC0EA3-372C-4748-801B-03FCA95BEEB8}">
      <dsp:nvSpPr>
        <dsp:cNvPr id="0" name=""/>
        <dsp:cNvSpPr/>
      </dsp:nvSpPr>
      <dsp:spPr>
        <a:xfrm>
          <a:off x="0" y="3847728"/>
          <a:ext cx="560345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6F83-99B8-4BD1-8878-7F349F4C4686}">
      <dsp:nvSpPr>
        <dsp:cNvPr id="0" name=""/>
        <dsp:cNvSpPr/>
      </dsp:nvSpPr>
      <dsp:spPr>
        <a:xfrm>
          <a:off x="280172" y="3670608"/>
          <a:ext cx="3922419" cy="354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258" tIns="0" rIns="1482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Actividades es donde puedes gestionar tu DIP</a:t>
          </a:r>
          <a:endParaRPr lang="en-US" sz="1200" kern="1200" dirty="0"/>
        </a:p>
      </dsp:txBody>
      <dsp:txXfrm>
        <a:off x="297465" y="3687901"/>
        <a:ext cx="3887833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997D-B26E-44CE-BB59-1589AAC649B1}">
      <dsp:nvSpPr>
        <dsp:cNvPr id="0" name=""/>
        <dsp:cNvSpPr/>
      </dsp:nvSpPr>
      <dsp:spPr>
        <a:xfrm>
          <a:off x="0" y="0"/>
          <a:ext cx="7993699" cy="1214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ADRA </a:t>
          </a:r>
          <a:r>
            <a:rPr lang="en-CA" sz="2100" kern="1200" dirty="0" err="1"/>
            <a:t>actualmente</a:t>
          </a:r>
          <a:r>
            <a:rPr lang="en-CA" sz="2100" kern="1200" dirty="0"/>
            <a:t> </a:t>
          </a:r>
          <a:r>
            <a:rPr lang="en-CA" sz="2100" kern="1200" dirty="0" err="1"/>
            <a:t>está</a:t>
          </a:r>
          <a:r>
            <a:rPr lang="en-CA" sz="2100" kern="1200" dirty="0"/>
            <a:t> </a:t>
          </a:r>
          <a:r>
            <a:rPr lang="en-CA" sz="2100" kern="1200" dirty="0" err="1"/>
            <a:t>rastreando</a:t>
          </a:r>
          <a:r>
            <a:rPr lang="en-CA" sz="2100" kern="1200" dirty="0"/>
            <a:t> 2 </a:t>
          </a:r>
          <a:r>
            <a:rPr lang="en-CA" sz="2100" kern="1200" dirty="0" err="1"/>
            <a:t>indicadores</a:t>
          </a:r>
          <a:r>
            <a:rPr lang="en-CA" sz="2100" kern="1200" dirty="0"/>
            <a:t> </a:t>
          </a:r>
          <a:r>
            <a:rPr lang="en-CA" sz="2100" kern="1200" dirty="0" err="1"/>
            <a:t>globales</a:t>
          </a:r>
          <a:r>
            <a:rPr lang="en-CA" sz="2100" kern="1200" dirty="0"/>
            <a:t>.</a:t>
          </a:r>
          <a:endParaRPr lang="en-US" sz="2100" kern="1200" dirty="0"/>
        </a:p>
      </dsp:txBody>
      <dsp:txXfrm>
        <a:off x="35557" y="35557"/>
        <a:ext cx="6683686" cy="1142897"/>
      </dsp:txXfrm>
    </dsp:sp>
    <dsp:sp modelId="{83D460CE-A487-41C6-B093-B167720521E7}">
      <dsp:nvSpPr>
        <dsp:cNvPr id="0" name=""/>
        <dsp:cNvSpPr/>
      </dsp:nvSpPr>
      <dsp:spPr>
        <a:xfrm>
          <a:off x="705326" y="1416347"/>
          <a:ext cx="7993699" cy="12140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Los datos que se ingresan en estos indicadores se agregan y permiten a la organización crear informes por región / oficina / sector.</a:t>
          </a:r>
          <a:endParaRPr lang="en-US" sz="2100" kern="1200" dirty="0"/>
        </a:p>
      </dsp:txBody>
      <dsp:txXfrm>
        <a:off x="740883" y="1451904"/>
        <a:ext cx="6428151" cy="1142897"/>
      </dsp:txXfrm>
    </dsp:sp>
    <dsp:sp modelId="{B671EC86-A349-45FE-A523-CCE0B63637D3}">
      <dsp:nvSpPr>
        <dsp:cNvPr id="0" name=""/>
        <dsp:cNvSpPr/>
      </dsp:nvSpPr>
      <dsp:spPr>
        <a:xfrm>
          <a:off x="1410652" y="2832694"/>
          <a:ext cx="7993699" cy="12140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Puede ingresar el marco lógico de su propio proyecto y agregar datos a nivel de oficina / regional.</a:t>
          </a:r>
          <a:endParaRPr lang="en-US" sz="2100" kern="1200" dirty="0"/>
        </a:p>
      </dsp:txBody>
      <dsp:txXfrm>
        <a:off x="1446209" y="2868251"/>
        <a:ext cx="6428151" cy="1142897"/>
      </dsp:txXfrm>
    </dsp:sp>
    <dsp:sp modelId="{C3B93A9F-1671-485A-BD54-7AD42DB6EB54}">
      <dsp:nvSpPr>
        <dsp:cNvPr id="0" name=""/>
        <dsp:cNvSpPr/>
      </dsp:nvSpPr>
      <dsp:spPr>
        <a:xfrm>
          <a:off x="7204591" y="920625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2140" y="920625"/>
        <a:ext cx="434009" cy="593803"/>
      </dsp:txXfrm>
    </dsp:sp>
    <dsp:sp modelId="{5BAE1D25-C624-41DF-ADC5-1ED5EE3745D4}">
      <dsp:nvSpPr>
        <dsp:cNvPr id="0" name=""/>
        <dsp:cNvSpPr/>
      </dsp:nvSpPr>
      <dsp:spPr>
        <a:xfrm>
          <a:off x="7909917" y="2328879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7466" y="2328879"/>
        <a:ext cx="434009" cy="59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37110-1AAE-499E-9144-CADE56F8F04B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B1BE1-216B-4E72-9118-5881D4C25F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05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85E3F51-CB23-4166-8745-EF91D4EF9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6E346D3-CB2F-4F52-8E4E-D8B942791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D73196B-690E-4667-B89A-B626C295C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701A-82C7-4964-B1ED-71C0174B19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8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49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78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37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08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10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96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42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92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36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54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1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8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6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7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4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53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70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896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.png"/><Relationship Id="rId7" Type="http://schemas.openxmlformats.org/officeDocument/2006/relationships/diagramData" Target="../diagrams/data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microsoft.com/office/2007/relationships/diagramDrawing" Target="../diagrams/drawing5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support@logalt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ra.logalto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1F3493-547C-452E-B6C6-D3A068CCD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FA57D-5A95-484A-9E94-EAB576694A03}"/>
              </a:ext>
            </a:extLst>
          </p:cNvPr>
          <p:cNvSpPr txBox="1"/>
          <p:nvPr/>
        </p:nvSpPr>
        <p:spPr>
          <a:xfrm>
            <a:off x="503853" y="1997839"/>
            <a:ext cx="5069633" cy="2862322"/>
          </a:xfrm>
          <a:prstGeom prst="rect">
            <a:avLst/>
          </a:prstGeom>
          <a:solidFill>
            <a:srgbClr val="0C9D95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/>
              <a:t>Formación</a:t>
            </a:r>
            <a:r>
              <a:rPr lang="en-US" sz="7200" dirty="0"/>
              <a:t> LogAlto</a:t>
            </a:r>
          </a:p>
          <a:p>
            <a:r>
              <a:rPr lang="en-US" dirty="0" err="1"/>
              <a:t>Bienvenidos</a:t>
            </a:r>
            <a:r>
              <a:rPr lang="en-US" dirty="0"/>
              <a:t>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90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527C-6C51-452E-BC81-8FADD75A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 </a:t>
            </a:r>
            <a:r>
              <a:rPr lang="fr-CA" dirty="0" err="1"/>
              <a:t>Tablero</a:t>
            </a:r>
            <a:endParaRPr lang="fr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5B01B-C938-4034-87F2-F4ED813D5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568" y="2052638"/>
            <a:ext cx="7336640" cy="4195762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9B1E56-E263-401A-AF4E-12B4E131B12F}"/>
              </a:ext>
            </a:extLst>
          </p:cNvPr>
          <p:cNvCxnSpPr>
            <a:cxnSpLocks/>
          </p:cNvCxnSpPr>
          <p:nvPr/>
        </p:nvCxnSpPr>
        <p:spPr>
          <a:xfrm flipV="1">
            <a:off x="8850844" y="4441371"/>
            <a:ext cx="1699474" cy="3545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3F7BEE-C15D-4329-9276-B1D4E0E8A963}"/>
              </a:ext>
            </a:extLst>
          </p:cNvPr>
          <p:cNvCxnSpPr>
            <a:cxnSpLocks/>
          </p:cNvCxnSpPr>
          <p:nvPr/>
        </p:nvCxnSpPr>
        <p:spPr>
          <a:xfrm flipV="1">
            <a:off x="6096000" y="1707502"/>
            <a:ext cx="622041" cy="15465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A65BC6-B122-47C7-B2AD-E6D51B814340}"/>
              </a:ext>
            </a:extLst>
          </p:cNvPr>
          <p:cNvCxnSpPr>
            <a:cxnSpLocks/>
          </p:cNvCxnSpPr>
          <p:nvPr/>
        </p:nvCxnSpPr>
        <p:spPr>
          <a:xfrm flipH="1" flipV="1">
            <a:off x="1584396" y="3668476"/>
            <a:ext cx="1065498" cy="11087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ABD456-FB06-4547-90CC-926A88A9A4C1}"/>
              </a:ext>
            </a:extLst>
          </p:cNvPr>
          <p:cNvSpPr txBox="1"/>
          <p:nvPr/>
        </p:nvSpPr>
        <p:spPr>
          <a:xfrm>
            <a:off x="10550318" y="4038609"/>
            <a:ext cx="147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Este </a:t>
            </a:r>
            <a:r>
              <a:rPr lang="fr-CA" dirty="0" err="1"/>
              <a:t>monto</a:t>
            </a:r>
            <a:r>
              <a:rPr lang="fr-CA" dirty="0"/>
              <a:t> </a:t>
            </a:r>
            <a:r>
              <a:rPr lang="fr-CA" dirty="0" err="1"/>
              <a:t>viene</a:t>
            </a:r>
            <a:r>
              <a:rPr lang="fr-CA" dirty="0"/>
              <a:t> </a:t>
            </a:r>
            <a:r>
              <a:rPr lang="fr-CA" dirty="0" err="1"/>
              <a:t>del</a:t>
            </a:r>
            <a:r>
              <a:rPr lang="fr-CA" dirty="0"/>
              <a:t> </a:t>
            </a:r>
            <a:r>
              <a:rPr lang="fr-CA" dirty="0" err="1"/>
              <a:t>formulario</a:t>
            </a:r>
            <a:r>
              <a:rPr lang="fr-CA" dirty="0"/>
              <a:t> « </a:t>
            </a:r>
            <a:r>
              <a:rPr lang="fr-CA" dirty="0" err="1"/>
              <a:t>Presupuesto</a:t>
            </a:r>
            <a:r>
              <a:rPr lang="fr-CA" dirty="0"/>
              <a:t> 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45320-720E-46B7-AAD9-E4534B4C6C43}"/>
              </a:ext>
            </a:extLst>
          </p:cNvPr>
          <p:cNvSpPr txBox="1"/>
          <p:nvPr/>
        </p:nvSpPr>
        <p:spPr>
          <a:xfrm>
            <a:off x="6741242" y="575310"/>
            <a:ext cx="147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Este </a:t>
            </a:r>
            <a:r>
              <a:rPr lang="fr-CA" dirty="0" err="1"/>
              <a:t>numero</a:t>
            </a:r>
            <a:r>
              <a:rPr lang="fr-CA" dirty="0"/>
              <a:t> </a:t>
            </a:r>
            <a:r>
              <a:rPr lang="fr-CA" dirty="0" err="1"/>
              <a:t>viene</a:t>
            </a:r>
            <a:r>
              <a:rPr lang="fr-CA" dirty="0"/>
              <a:t> de su </a:t>
            </a:r>
            <a:r>
              <a:rPr lang="fr-CA" dirty="0" err="1"/>
              <a:t>marco</a:t>
            </a:r>
            <a:r>
              <a:rPr lang="fr-CA" dirty="0"/>
              <a:t> </a:t>
            </a:r>
            <a:r>
              <a:rPr lang="fr-CA" dirty="0" err="1"/>
              <a:t>lógico</a:t>
            </a:r>
            <a:endParaRPr lang="fr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2DE21-1388-4938-9ED4-CB8E7DD68DCF}"/>
              </a:ext>
            </a:extLst>
          </p:cNvPr>
          <p:cNvSpPr txBox="1"/>
          <p:nvPr/>
        </p:nvSpPr>
        <p:spPr>
          <a:xfrm>
            <a:off x="74031" y="3212247"/>
            <a:ext cx="152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Estos son los </a:t>
            </a:r>
            <a:r>
              <a:rPr lang="fr-CA" dirty="0" err="1"/>
              <a:t>proyectos</a:t>
            </a:r>
            <a:r>
              <a:rPr lang="fr-CA" dirty="0"/>
              <a:t> </a:t>
            </a:r>
            <a:r>
              <a:rPr lang="fr-CA" dirty="0" err="1"/>
              <a:t>creados</a:t>
            </a:r>
            <a:r>
              <a:rPr lang="fr-CA" dirty="0"/>
              <a:t> para su </a:t>
            </a:r>
            <a:r>
              <a:rPr lang="fr-CA" dirty="0" err="1"/>
              <a:t>Oficina</a:t>
            </a:r>
            <a:endParaRPr lang="fr-CA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16CA066-BB15-49E1-AF85-040106001672}"/>
              </a:ext>
            </a:extLst>
          </p:cNvPr>
          <p:cNvSpPr/>
          <p:nvPr/>
        </p:nvSpPr>
        <p:spPr>
          <a:xfrm>
            <a:off x="2725968" y="3844212"/>
            <a:ext cx="220824" cy="198742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36717A0-D88D-42EB-B65E-9F7677FD039F}"/>
              </a:ext>
            </a:extLst>
          </p:cNvPr>
          <p:cNvSpPr/>
          <p:nvPr/>
        </p:nvSpPr>
        <p:spPr>
          <a:xfrm>
            <a:off x="8518849" y="3950911"/>
            <a:ext cx="139959" cy="17874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71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775D-D2E3-4D21-88B1-9BE8A1D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Estructura</a:t>
            </a:r>
            <a:r>
              <a:rPr lang="en-CA" dirty="0"/>
              <a:t> del </a:t>
            </a:r>
            <a:r>
              <a:rPr lang="en-CA" dirty="0" err="1"/>
              <a:t>sistema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F0AD-71BF-4BC1-A3FB-737CB323D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09" y="1493081"/>
            <a:ext cx="3098574" cy="4195481"/>
          </a:xfrm>
        </p:spPr>
        <p:txBody>
          <a:bodyPr/>
          <a:lstStyle/>
          <a:p>
            <a:r>
              <a:rPr lang="es-ES" dirty="0"/>
              <a:t>El proyecto es el componente principal del sistema.</a:t>
            </a:r>
          </a:p>
          <a:p>
            <a:r>
              <a:rPr lang="es-ES" dirty="0"/>
              <a:t>Un proyecto se compone de diferentes secciones:</a:t>
            </a:r>
            <a:endParaRPr lang="en-C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0BA00D-AD51-41CA-BB10-9FED73F5B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849176"/>
              </p:ext>
            </p:extLst>
          </p:nvPr>
        </p:nvGraphicFramePr>
        <p:xfrm>
          <a:off x="3083024" y="922267"/>
          <a:ext cx="8462865" cy="501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FBDDB7-E5CE-486F-B98A-0F8B17234E70}"/>
              </a:ext>
            </a:extLst>
          </p:cNvPr>
          <p:cNvCxnSpPr>
            <a:cxnSpLocks/>
          </p:cNvCxnSpPr>
          <p:nvPr/>
        </p:nvCxnSpPr>
        <p:spPr>
          <a:xfrm flipV="1">
            <a:off x="8357119" y="3303039"/>
            <a:ext cx="0" cy="20527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8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77FAA-CF74-4361-B685-C9B7BCBD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406" y="295730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Aft>
                <a:spcPts val="600"/>
              </a:spcAft>
              <a:defRPr/>
            </a:pPr>
            <a:fld id="{605F684A-B63A-442C-87DF-DBEAD61D0E9A}" type="slidenum">
              <a:rPr lang="en-US" sz="280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ctr" defTabSz="457200">
                <a:spcAft>
                  <a:spcPts val="600"/>
                </a:spcAft>
                <a:defRPr/>
              </a:pPr>
              <a:t>12</a:t>
            </a:fld>
            <a:endParaRPr lang="en-US" sz="280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A14FD8-9557-4B77-9B5B-15A633F2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1378269"/>
            <a:ext cx="9144000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2ABDBCD-7CC0-46F3-AEE8-168B69BF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45" y="240321"/>
            <a:ext cx="6888454" cy="8785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6. Proyecto</a:t>
            </a:r>
          </a:p>
        </p:txBody>
      </p:sp>
    </p:spTree>
    <p:extLst>
      <p:ext uri="{BB962C8B-B14F-4D97-AF65-F5344CB8AC3E}">
        <p14:creationId xmlns:p14="http://schemas.microsoft.com/office/powerpoint/2010/main" val="84659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0CB92A-B1D7-48EA-A7E3-AA4F91FD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872424"/>
            <a:ext cx="7027861" cy="3266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Actualice la información de su proyecto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630141" cy="4195481"/>
          </a:xfrm>
        </p:spPr>
        <p:txBody>
          <a:bodyPr/>
          <a:lstStyle/>
          <a:p>
            <a:r>
              <a:rPr lang="es-ES" dirty="0"/>
              <a:t>Puede utilizar la herramienta de búsqueda para buscar su proyecto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80E0-A71F-4901-8617-7AE7A93C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368" y="3104981"/>
            <a:ext cx="290868" cy="32401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E80CD-2920-4BEE-AD71-F3386F9A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241" y="1056673"/>
            <a:ext cx="1985887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DD588-682E-46A1-8742-6E341637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034486"/>
            <a:ext cx="6477000" cy="3607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Actualiza la información de tu proyecto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Haga clic en el icono del lápiz y complete la información para actualizar su proyecto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80E0-A71F-4901-8617-7AE7A93C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31" y="3300412"/>
            <a:ext cx="304799" cy="25717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250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6" name="Picture 5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5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8" name="Picture 6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6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0" name="Rectangle 6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6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9565-3C8A-4B11-99FF-675FEB84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Detalles del proyecto</a:t>
            </a:r>
            <a:b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70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06FA3-F290-4D9C-9562-78320616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356" y="837403"/>
            <a:ext cx="3059429" cy="5562601"/>
          </a:xfrm>
          <a:prstGeom prst="rect">
            <a:avLst/>
          </a:prstGeom>
          <a:effectLst/>
        </p:spPr>
      </p:pic>
      <p:sp>
        <p:nvSpPr>
          <p:cNvPr id="84" name="Rectangle 7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393973-1F81-E054-4E47-6BF2C627B9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9566642"/>
              </p:ext>
            </p:extLst>
          </p:nvPr>
        </p:nvGraphicFramePr>
        <p:xfrm>
          <a:off x="648931" y="837403"/>
          <a:ext cx="5603456" cy="538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9625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6DB6F-4638-474A-B7FF-32AE9793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3800" dirty="0"/>
              <a:t>Empiece a aprender a configurar una estructura de marco lógico.</a:t>
            </a:r>
            <a:endParaRPr lang="en-US" sz="3800" dirty="0"/>
          </a:p>
        </p:txBody>
      </p:sp>
      <p:pic>
        <p:nvPicPr>
          <p:cNvPr id="5" name="Picture 4" descr="Rubber bands connected attached to nails">
            <a:extLst>
              <a:ext uri="{FF2B5EF4-FFF2-40B4-BE49-F238E27FC236}">
                <a16:creationId xmlns:a16="http://schemas.microsoft.com/office/drawing/2014/main" id="{10ED9656-9AFC-4963-BE0B-DCED0318A9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53" r="3089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077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29D4-AC67-416E-A1A0-A20E56BD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Paso 4: ingrese su marco lógico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2F97A7-5077-46F2-A4E1-C1F4C2680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551967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70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6131B-D31E-41FA-8FB9-644115CD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fr-CA" sz="3900">
                <a:solidFill>
                  <a:srgbClr val="EBEBEB"/>
                </a:solidFill>
              </a:rPr>
              <a:t>Para ingresar los beneficiarios: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F7611-8750-4B65-B55B-7CF9FE85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440" y="2849318"/>
            <a:ext cx="5449889" cy="190746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905F-2C55-48D6-871F-F3F001B5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fr-CA" dirty="0" err="1">
                <a:solidFill>
                  <a:srgbClr val="EBEBEB"/>
                </a:solidFill>
              </a:rPr>
              <a:t>Debe</a:t>
            </a:r>
            <a:r>
              <a:rPr lang="fr-CA" dirty="0">
                <a:solidFill>
                  <a:srgbClr val="EBEBEB"/>
                </a:solidFill>
              </a:rPr>
              <a:t> </a:t>
            </a:r>
            <a:r>
              <a:rPr lang="fr-CA" dirty="0" err="1">
                <a:solidFill>
                  <a:srgbClr val="EBEBEB"/>
                </a:solidFill>
              </a:rPr>
              <a:t>ir</a:t>
            </a:r>
            <a:r>
              <a:rPr lang="fr-CA" dirty="0">
                <a:solidFill>
                  <a:srgbClr val="EBEBEB"/>
                </a:solidFill>
              </a:rPr>
              <a:t> al </a:t>
            </a:r>
            <a:r>
              <a:rPr lang="fr-CA" dirty="0" err="1">
                <a:solidFill>
                  <a:srgbClr val="EBEBEB"/>
                </a:solidFill>
              </a:rPr>
              <a:t>marco</a:t>
            </a:r>
            <a:r>
              <a:rPr lang="fr-CA" dirty="0">
                <a:solidFill>
                  <a:srgbClr val="EBEBEB"/>
                </a:solidFill>
              </a:rPr>
              <a:t> </a:t>
            </a:r>
            <a:r>
              <a:rPr lang="fr-CA" dirty="0" err="1">
                <a:solidFill>
                  <a:srgbClr val="EBEBEB"/>
                </a:solidFill>
              </a:rPr>
              <a:t>lógico</a:t>
            </a:r>
            <a:r>
              <a:rPr lang="fr-CA" dirty="0">
                <a:solidFill>
                  <a:srgbClr val="EBEBEB"/>
                </a:solidFill>
              </a:rPr>
              <a:t> </a:t>
            </a:r>
          </a:p>
          <a:p>
            <a:r>
              <a:rPr lang="fr-CA" dirty="0">
                <a:solidFill>
                  <a:srgbClr val="EBEBEB"/>
                </a:solidFill>
              </a:rPr>
              <a:t>A la </a:t>
            </a:r>
            <a:r>
              <a:rPr lang="fr-CA" dirty="0" err="1">
                <a:solidFill>
                  <a:srgbClr val="EBEBEB"/>
                </a:solidFill>
              </a:rPr>
              <a:t>pestaña</a:t>
            </a:r>
            <a:r>
              <a:rPr lang="fr-CA" dirty="0">
                <a:solidFill>
                  <a:srgbClr val="EBEBEB"/>
                </a:solidFill>
              </a:rPr>
              <a:t> </a:t>
            </a:r>
            <a:r>
              <a:rPr lang="fr-CA" dirty="0" err="1">
                <a:solidFill>
                  <a:srgbClr val="EBEBEB"/>
                </a:solidFill>
              </a:rPr>
              <a:t>Entrada</a:t>
            </a:r>
            <a:r>
              <a:rPr lang="fr-CA" dirty="0">
                <a:solidFill>
                  <a:srgbClr val="EBEBEB"/>
                </a:solidFill>
              </a:rPr>
              <a:t> de </a:t>
            </a:r>
            <a:r>
              <a:rPr lang="fr-CA" dirty="0" err="1">
                <a:solidFill>
                  <a:srgbClr val="EBEBEB"/>
                </a:solidFill>
              </a:rPr>
              <a:t>Datos</a:t>
            </a:r>
            <a:endParaRPr lang="fr-CA" dirty="0">
              <a:solidFill>
                <a:srgbClr val="EBEBEB"/>
              </a:solidFill>
            </a:endParaRPr>
          </a:p>
          <a:p>
            <a:r>
              <a:rPr lang="fr-CA" dirty="0" err="1">
                <a:solidFill>
                  <a:srgbClr val="EBEBEB"/>
                </a:solidFill>
              </a:rPr>
              <a:t>Ingrese</a:t>
            </a:r>
            <a:r>
              <a:rPr lang="fr-CA" dirty="0">
                <a:solidFill>
                  <a:srgbClr val="EBEBEB"/>
                </a:solidFill>
              </a:rPr>
              <a:t> los </a:t>
            </a:r>
            <a:r>
              <a:rPr lang="fr-CA" dirty="0" err="1">
                <a:solidFill>
                  <a:srgbClr val="EBEBEB"/>
                </a:solidFill>
              </a:rPr>
              <a:t>datos</a:t>
            </a:r>
            <a:r>
              <a:rPr lang="fr-CA" dirty="0">
                <a:solidFill>
                  <a:srgbClr val="EBEBEB"/>
                </a:solidFill>
              </a:rPr>
              <a:t> en el trimestre </a:t>
            </a:r>
            <a:r>
              <a:rPr lang="fr-CA" dirty="0" err="1">
                <a:solidFill>
                  <a:srgbClr val="EBEBEB"/>
                </a:solidFill>
              </a:rPr>
              <a:t>correcto</a:t>
            </a:r>
            <a:endParaRPr lang="fr-CA" dirty="0">
              <a:solidFill>
                <a:srgbClr val="EBEBEB"/>
              </a:solidFill>
            </a:endParaRPr>
          </a:p>
          <a:p>
            <a:pPr lvl="1"/>
            <a:r>
              <a:rPr lang="fr-CA" b="1" dirty="0" err="1">
                <a:solidFill>
                  <a:srgbClr val="EBEBEB"/>
                </a:solidFill>
              </a:rPr>
              <a:t>Actual</a:t>
            </a:r>
            <a:r>
              <a:rPr lang="fr-CA" b="1" dirty="0">
                <a:solidFill>
                  <a:srgbClr val="EBEBEB"/>
                </a:solidFill>
              </a:rPr>
              <a:t> </a:t>
            </a:r>
            <a:r>
              <a:rPr lang="fr-CA" b="1" dirty="0" err="1">
                <a:solidFill>
                  <a:srgbClr val="EBEBEB"/>
                </a:solidFill>
              </a:rPr>
              <a:t>quarterly</a:t>
            </a:r>
            <a:r>
              <a:rPr lang="fr-CA" b="1" dirty="0">
                <a:solidFill>
                  <a:srgbClr val="EBEBEB"/>
                </a:solidFill>
              </a:rPr>
              <a:t>: </a:t>
            </a:r>
            <a:r>
              <a:rPr lang="fr-CA" dirty="0">
                <a:solidFill>
                  <a:srgbClr val="EBEBEB"/>
                </a:solidFill>
              </a:rPr>
              <a:t>lo que han </a:t>
            </a:r>
            <a:r>
              <a:rPr lang="fr-CA" dirty="0" err="1">
                <a:solidFill>
                  <a:srgbClr val="EBEBEB"/>
                </a:solidFill>
              </a:rPr>
              <a:t>logfrado</a:t>
            </a:r>
            <a:r>
              <a:rPr lang="fr-CA" dirty="0">
                <a:solidFill>
                  <a:srgbClr val="EBEBEB"/>
                </a:solidFill>
              </a:rPr>
              <a:t> </a:t>
            </a:r>
            <a:r>
              <a:rPr lang="fr-CA" dirty="0" err="1">
                <a:solidFill>
                  <a:srgbClr val="EBEBEB"/>
                </a:solidFill>
              </a:rPr>
              <a:t>ese</a:t>
            </a:r>
            <a:r>
              <a:rPr lang="fr-CA" dirty="0">
                <a:solidFill>
                  <a:srgbClr val="EBEBEB"/>
                </a:solidFill>
              </a:rPr>
              <a:t> trimestre</a:t>
            </a:r>
          </a:p>
          <a:p>
            <a:pPr lvl="1"/>
            <a:r>
              <a:rPr lang="fr-CA" b="1" dirty="0" err="1">
                <a:solidFill>
                  <a:srgbClr val="EBEBEB"/>
                </a:solidFill>
              </a:rPr>
              <a:t>Actual</a:t>
            </a:r>
            <a:r>
              <a:rPr lang="fr-CA" b="1" dirty="0">
                <a:solidFill>
                  <a:srgbClr val="EBEBEB"/>
                </a:solidFill>
              </a:rPr>
              <a:t> </a:t>
            </a:r>
            <a:r>
              <a:rPr lang="fr-CA" b="1" dirty="0" err="1">
                <a:solidFill>
                  <a:srgbClr val="EBEBEB"/>
                </a:solidFill>
              </a:rPr>
              <a:t>project</a:t>
            </a:r>
            <a:r>
              <a:rPr lang="fr-CA" b="1" dirty="0">
                <a:solidFill>
                  <a:srgbClr val="EBEBEB"/>
                </a:solidFill>
              </a:rPr>
              <a:t> to date: </a:t>
            </a:r>
            <a:r>
              <a:rPr lang="fr-CA" dirty="0">
                <a:solidFill>
                  <a:srgbClr val="EBEBEB"/>
                </a:solidFill>
              </a:rPr>
              <a:t>el </a:t>
            </a:r>
            <a:r>
              <a:rPr lang="fr-CA" dirty="0" err="1">
                <a:solidFill>
                  <a:srgbClr val="EBEBEB"/>
                </a:solidFill>
              </a:rPr>
              <a:t>valor</a:t>
            </a:r>
            <a:r>
              <a:rPr lang="fr-CA" dirty="0">
                <a:solidFill>
                  <a:srgbClr val="EBEBEB"/>
                </a:solidFill>
              </a:rPr>
              <a:t> </a:t>
            </a:r>
            <a:r>
              <a:rPr lang="fr-CA" dirty="0" err="1">
                <a:solidFill>
                  <a:srgbClr val="EBEBEB"/>
                </a:solidFill>
              </a:rPr>
              <a:t>cumulativo</a:t>
            </a:r>
            <a:r>
              <a:rPr lang="fr-CA" dirty="0">
                <a:solidFill>
                  <a:srgbClr val="EBEBEB"/>
                </a:solidFill>
              </a:rPr>
              <a:t> </a:t>
            </a:r>
            <a:r>
              <a:rPr lang="fr-CA" dirty="0" err="1">
                <a:solidFill>
                  <a:srgbClr val="EBEBEB"/>
                </a:solidFill>
              </a:rPr>
              <a:t>desde</a:t>
            </a:r>
            <a:r>
              <a:rPr lang="fr-CA" dirty="0">
                <a:solidFill>
                  <a:srgbClr val="EBEBEB"/>
                </a:solidFill>
              </a:rPr>
              <a:t> el </a:t>
            </a:r>
            <a:r>
              <a:rPr lang="fr-CA" dirty="0" err="1">
                <a:solidFill>
                  <a:srgbClr val="EBEBEB"/>
                </a:solidFill>
              </a:rPr>
              <a:t>inicio</a:t>
            </a:r>
            <a:r>
              <a:rPr lang="fr-CA" dirty="0">
                <a:solidFill>
                  <a:srgbClr val="EBEBEB"/>
                </a:solidFill>
              </a:rPr>
              <a:t> de vida </a:t>
            </a:r>
            <a:r>
              <a:rPr lang="fr-CA" dirty="0" err="1">
                <a:solidFill>
                  <a:srgbClr val="EBEBEB"/>
                </a:solidFill>
              </a:rPr>
              <a:t>del</a:t>
            </a:r>
            <a:r>
              <a:rPr lang="fr-CA" dirty="0">
                <a:solidFill>
                  <a:srgbClr val="EBEBEB"/>
                </a:solidFill>
              </a:rPr>
              <a:t> </a:t>
            </a:r>
            <a:r>
              <a:rPr lang="fr-CA" dirty="0" err="1">
                <a:solidFill>
                  <a:srgbClr val="EBEBEB"/>
                </a:solidFill>
              </a:rPr>
              <a:t>proyecto</a:t>
            </a:r>
            <a:endParaRPr lang="fr-CA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269" y="1143000"/>
            <a:ext cx="7132802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olvide utilizar la sección de ayuda https://help.logalto.com/</a:t>
            </a:r>
            <a:endParaRPr lang="en-US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87E2E-B5FA-420B-98D0-37155E203FC9}"/>
              </a:ext>
            </a:extLst>
          </p:cNvPr>
          <p:cNvSpPr txBox="1"/>
          <p:nvPr/>
        </p:nvSpPr>
        <p:spPr>
          <a:xfrm>
            <a:off x="4417053" y="4558901"/>
            <a:ext cx="6268246" cy="1268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9D95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¿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Preguntas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BE797F0A-82E6-44E7-83E9-DCC6707BD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46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3F232-3E11-4F42-A312-0C5DEF11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EBEBEB"/>
                </a:solidFill>
              </a:rPr>
              <a:t>Quiénes somos?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271D5-FEA0-4208-8DA9-08323E8A3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" r="3832"/>
          <a:stretch/>
        </p:blipFill>
        <p:spPr>
          <a:xfrm>
            <a:off x="6093992" y="1791128"/>
            <a:ext cx="5449889" cy="327574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CCA6-D9A9-4A93-B9FF-4F5AAEF9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lvl="1"/>
            <a:r>
              <a:rPr lang="es-ES" dirty="0">
                <a:solidFill>
                  <a:srgbClr val="EBEBEB"/>
                </a:solidFill>
              </a:rPr>
              <a:t>Equipo especializado en la realización de soluciones para el monitoreo y la evaluación </a:t>
            </a:r>
          </a:p>
          <a:p>
            <a:pPr lvl="1"/>
            <a:r>
              <a:rPr lang="es-ES" dirty="0">
                <a:solidFill>
                  <a:srgbClr val="EBEBEB"/>
                </a:solidFill>
              </a:rPr>
              <a:t>El Sistema LogAlto es utilizado por muchas </a:t>
            </a:r>
            <a:r>
              <a:rPr lang="es-ES" dirty="0" err="1">
                <a:solidFill>
                  <a:srgbClr val="EBEBEB"/>
                </a:solidFill>
              </a:rPr>
              <a:t>ogranizaciones</a:t>
            </a:r>
            <a:r>
              <a:rPr lang="es-ES" dirty="0">
                <a:solidFill>
                  <a:srgbClr val="EBEBEB"/>
                </a:solidFill>
              </a:rPr>
              <a:t> a través del mundo, incluyendo proyectos de USAID y las Naciones Unidas</a:t>
            </a:r>
          </a:p>
          <a:p>
            <a:pPr lvl="1"/>
            <a:endParaRPr lang="es-ES" dirty="0">
              <a:solidFill>
                <a:srgbClr val="EBEBEB"/>
              </a:solidFill>
            </a:endParaRPr>
          </a:p>
          <a:p>
            <a:pPr lvl="1"/>
            <a:endParaRPr lang="fr-CA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1DFDA-21D2-4E44-B75A-C43819CD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¡</a:t>
            </a:r>
            <a:r>
              <a:rPr lang="en-US" sz="8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Ya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todo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listo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A3AC2-A497-4C6B-B4DF-96190E0228DC}"/>
              </a:ext>
            </a:extLst>
          </p:cNvPr>
          <p:cNvSpPr txBox="1"/>
          <p:nvPr/>
        </p:nvSpPr>
        <p:spPr>
          <a:xfrm>
            <a:off x="2618019" y="5189551"/>
            <a:ext cx="618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hlinkClick r:id="rId7"/>
              </a:rPr>
              <a:t>Si aún tiene preguntas, comuníquese con nosotros al:</a:t>
            </a:r>
          </a:p>
          <a:p>
            <a:pPr algn="ctr"/>
            <a:r>
              <a:rPr lang="en-CA">
                <a:hlinkClick r:id="rId7"/>
              </a:rPr>
              <a:t>support</a:t>
            </a:r>
            <a:r>
              <a:rPr lang="en-CA" dirty="0">
                <a:hlinkClick r:id="rId7"/>
              </a:rPr>
              <a:t>@logalto.com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07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0BD25-2D9F-4844-AD6B-5ECBAEC2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3653421" cy="4833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>
                <a:solidFill>
                  <a:srgbClr val="EBEBEB"/>
                </a:solidFill>
              </a:rPr>
              <a:t>Objetivos de la formación</a:t>
            </a:r>
            <a:endParaRPr lang="es-AR" dirty="0">
              <a:solidFill>
                <a:srgbClr val="EBEBEB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0C0BD9B-84BC-49C1-A00A-EC5407988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9917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766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2419E-7FB2-46B7-B045-C0F3FF94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9869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</a:t>
            </a:r>
            <a:r>
              <a:rPr lang="en-US" dirty="0" err="1"/>
              <a:t>Familiarizarse</a:t>
            </a:r>
            <a:r>
              <a:rPr lang="en-US" dirty="0"/>
              <a:t> con LogAlto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8E73E-546F-4DF6-BB53-812F0582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4763803"/>
            <a:ext cx="333928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Visión general rápida del sistema</a:t>
            </a:r>
            <a:endParaRPr lang="en-US" sz="18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4E6695BA-B7D8-435A-8737-73A66BD7D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442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146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4123A-A78F-4A5D-99C2-C313251E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>
                <a:solidFill>
                  <a:srgbClr val="F2F2F2"/>
                </a:solidFill>
              </a:rPr>
              <a:t>2. Objetivos principales de LogAlto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TextBox 2">
            <a:extLst>
              <a:ext uri="{FF2B5EF4-FFF2-40B4-BE49-F238E27FC236}">
                <a16:creationId xmlns:a16="http://schemas.microsoft.com/office/drawing/2014/main" id="{89E4EA79-03EE-AF33-1504-12E58D64E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564653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24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52F8-98F4-4BE3-8B79-9740EFF1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Information sobre sus </a:t>
            </a:r>
            <a:r>
              <a:rPr lang="es-AR" dirty="0"/>
              <a:t>proyectos</a:t>
            </a:r>
            <a:r>
              <a:rPr lang="fr-CA" dirty="0"/>
              <a:t> para ADRA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317C-E360-45FA-959C-C0E791737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datos de la red ADRA utilizados para informar a la Asociación General y sus Divisiones, Asociaciones, Uniones y Misiones se extraen de LogAlto. </a:t>
            </a:r>
          </a:p>
          <a:p>
            <a:r>
              <a:rPr lang="es-ES" dirty="0"/>
              <a:t>Los datos básicos utilizados son:</a:t>
            </a:r>
          </a:p>
          <a:p>
            <a:pPr lvl="1"/>
            <a:r>
              <a:rPr lang="es-ES" dirty="0"/>
              <a:t> la cantidad de proyectos, </a:t>
            </a:r>
          </a:p>
          <a:p>
            <a:pPr lvl="1"/>
            <a:r>
              <a:rPr lang="es-ES" dirty="0"/>
              <a:t>los Beneficiarios atendidos y </a:t>
            </a:r>
          </a:p>
          <a:p>
            <a:pPr lvl="1"/>
            <a:r>
              <a:rPr lang="es-ES" dirty="0"/>
              <a:t>la cantidad de fondos gastados en proyectos dentro del año del informe.</a:t>
            </a: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615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E904B-43EE-4C7D-B68F-136B7D3D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3. Recursos de ayuda</a:t>
            </a:r>
            <a:endParaRPr lang="fr-CA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2EE0B1B-517D-83EC-6ABE-0458EDB60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15705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0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74BFC-D051-4E1D-9FB2-CE5A0FFC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3" y="3783644"/>
            <a:ext cx="4102868" cy="2970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s-ES" dirty="0"/>
              <a:t>4. Cómo conectarse al sistema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55" y="1853248"/>
            <a:ext cx="8946541" cy="4195481"/>
          </a:xfrm>
        </p:spPr>
        <p:txBody>
          <a:bodyPr/>
          <a:lstStyle/>
          <a:p>
            <a:r>
              <a:rPr lang="es-ES" i="1" dirty="0"/>
              <a:t>Si no tiene un usuario, asegúrese de enviar un correo electrónico a </a:t>
            </a:r>
            <a:r>
              <a:rPr lang="es-ES" i="1" dirty="0" err="1"/>
              <a:t>Support@ADRA.cloud</a:t>
            </a:r>
            <a:r>
              <a:rPr lang="es-ES" i="1" dirty="0"/>
              <a:t> y CC al director de su país.</a:t>
            </a:r>
          </a:p>
          <a:p>
            <a:r>
              <a:rPr lang="es-ES" i="1" dirty="0"/>
              <a:t>En su navegador escriba: </a:t>
            </a:r>
            <a:r>
              <a:rPr lang="es-ES" i="1" dirty="0">
                <a:hlinkClick r:id="rId3"/>
              </a:rPr>
              <a:t>https://adra.logalto.com</a:t>
            </a:r>
            <a:r>
              <a:rPr lang="es-ES" i="1" dirty="0"/>
              <a:t> </a:t>
            </a:r>
          </a:p>
          <a:p>
            <a:r>
              <a:rPr lang="es-ES" i="1" dirty="0"/>
              <a:t>LogAlto funciona mejor con Google Chrome</a:t>
            </a:r>
            <a:endParaRPr lang="en-CA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0F1A-F7EB-4256-8580-6DAF71C9334A}"/>
              </a:ext>
            </a:extLst>
          </p:cNvPr>
          <p:cNvSpPr/>
          <p:nvPr/>
        </p:nvSpPr>
        <p:spPr>
          <a:xfrm>
            <a:off x="134354" y="6405282"/>
            <a:ext cx="867610" cy="36896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EE92E-56A4-4A82-A56B-76A4E54975B6}"/>
              </a:ext>
            </a:extLst>
          </p:cNvPr>
          <p:cNvSpPr txBox="1"/>
          <p:nvPr/>
        </p:nvSpPr>
        <p:spPr>
          <a:xfrm>
            <a:off x="1116428" y="6384573"/>
            <a:ext cx="465063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Elija en qué idioma desea ver el sistema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DE2A2-FC77-4225-8863-6F3C7E4F644B}"/>
              </a:ext>
            </a:extLst>
          </p:cNvPr>
          <p:cNvSpPr/>
          <p:nvPr/>
        </p:nvSpPr>
        <p:spPr>
          <a:xfrm>
            <a:off x="311486" y="4593055"/>
            <a:ext cx="2667308" cy="135143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89FF-82F6-42FD-93EB-59AF59562A06}"/>
              </a:ext>
            </a:extLst>
          </p:cNvPr>
          <p:cNvSpPr txBox="1"/>
          <p:nvPr/>
        </p:nvSpPr>
        <p:spPr>
          <a:xfrm>
            <a:off x="3097757" y="5334544"/>
            <a:ext cx="580055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Ingrese su correo electrónico y contraseña aquí</a:t>
            </a:r>
          </a:p>
          <a:p>
            <a:r>
              <a:rPr lang="es-ES" dirty="0"/>
              <a:t>Si no recuerda su contraseña haga clic en: Contraseña olvidada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71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39557-0F74-4E66-94C1-D35DCE90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19" y="2910449"/>
            <a:ext cx="5695560" cy="3407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Configura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propia</a:t>
            </a:r>
            <a:r>
              <a:rPr lang="en-CA" dirty="0"/>
              <a:t> </a:t>
            </a:r>
            <a:r>
              <a:rPr lang="en-CA" dirty="0" err="1"/>
              <a:t>contraseña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019" y="1698354"/>
            <a:ext cx="3251962" cy="4195481"/>
          </a:xfrm>
        </p:spPr>
        <p:txBody>
          <a:bodyPr/>
          <a:lstStyle/>
          <a:p>
            <a:r>
              <a:rPr lang="es-ES" dirty="0"/>
              <a:t>El sistema le pedirá que cree su propia contraseña para futuros inicios de sesión</a:t>
            </a:r>
          </a:p>
          <a:p>
            <a:r>
              <a:rPr lang="es-ES" dirty="0"/>
              <a:t>Debe tener al menos 8 caracteres, con una combinación de un símbolo, número o mayúsculas.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DE2A2-FC77-4225-8863-6F3C7E4F644B}"/>
              </a:ext>
            </a:extLst>
          </p:cNvPr>
          <p:cNvSpPr/>
          <p:nvPr/>
        </p:nvSpPr>
        <p:spPr>
          <a:xfrm>
            <a:off x="1283481" y="4512048"/>
            <a:ext cx="2518498" cy="107862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89FF-82F6-42FD-93EB-59AF59562A06}"/>
              </a:ext>
            </a:extLst>
          </p:cNvPr>
          <p:cNvSpPr txBox="1"/>
          <p:nvPr/>
        </p:nvSpPr>
        <p:spPr>
          <a:xfrm>
            <a:off x="3903271" y="4902790"/>
            <a:ext cx="41956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Ingrese su nueva contraseña aquí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404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676</Words>
  <Application>Microsoft Office PowerPoint</Application>
  <PresentationFormat>Widescreen</PresentationFormat>
  <Paragraphs>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</vt:lpstr>
      <vt:lpstr>PowerPoint Presentation</vt:lpstr>
      <vt:lpstr>Quiénes somos?</vt:lpstr>
      <vt:lpstr>Objetivos de la formación</vt:lpstr>
      <vt:lpstr>1. Familiarizarse con LogAlto</vt:lpstr>
      <vt:lpstr>2. Objetivos principales de LogAlto</vt:lpstr>
      <vt:lpstr>Information sobre sus proyectos para ADRA</vt:lpstr>
      <vt:lpstr>3. Recursos de ayuda</vt:lpstr>
      <vt:lpstr>4. Cómo conectarse al sistema</vt:lpstr>
      <vt:lpstr>Configura tu propia contraseña</vt:lpstr>
      <vt:lpstr>5. Tablero</vt:lpstr>
      <vt:lpstr>Estructura del sistema</vt:lpstr>
      <vt:lpstr>6. Proyecto</vt:lpstr>
      <vt:lpstr>Actualice la información de su proyecto</vt:lpstr>
      <vt:lpstr>Actualiza la información de tu proyecto</vt:lpstr>
      <vt:lpstr>Detalles del proyecto </vt:lpstr>
      <vt:lpstr>Empiece a aprender a configurar una estructura de marco lógico.</vt:lpstr>
      <vt:lpstr>Paso 4: ingrese su marco lógico</vt:lpstr>
      <vt:lpstr>Para ingresar los beneficiarios:</vt:lpstr>
      <vt:lpstr>No olvide utilizar la sección de ayuda https://help.logalto.com/</vt:lpstr>
      <vt:lpstr>¡Ya está todo listo!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MEDAL</dc:title>
  <dc:creator>Macarena Diab</dc:creator>
  <cp:lastModifiedBy>Macarena Diab</cp:lastModifiedBy>
  <cp:revision>38</cp:revision>
  <dcterms:created xsi:type="dcterms:W3CDTF">2019-09-13T18:13:00Z</dcterms:created>
  <dcterms:modified xsi:type="dcterms:W3CDTF">2022-04-24T23:03:16Z</dcterms:modified>
</cp:coreProperties>
</file>