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 id="2147483828" r:id="rId2"/>
  </p:sldMasterIdLst>
  <p:notesMasterIdLst>
    <p:notesMasterId r:id="rId30"/>
  </p:notesMasterIdLst>
  <p:sldIdLst>
    <p:sldId id="257" r:id="rId3"/>
    <p:sldId id="274" r:id="rId4"/>
    <p:sldId id="258" r:id="rId5"/>
    <p:sldId id="272" r:id="rId6"/>
    <p:sldId id="734" r:id="rId7"/>
    <p:sldId id="277" r:id="rId8"/>
    <p:sldId id="724" r:id="rId9"/>
    <p:sldId id="262" r:id="rId10"/>
    <p:sldId id="273" r:id="rId11"/>
    <p:sldId id="276" r:id="rId12"/>
    <p:sldId id="725" r:id="rId13"/>
    <p:sldId id="283" r:id="rId14"/>
    <p:sldId id="279" r:id="rId15"/>
    <p:sldId id="662" r:id="rId16"/>
    <p:sldId id="661" r:id="rId17"/>
    <p:sldId id="294" r:id="rId18"/>
    <p:sldId id="295" r:id="rId19"/>
    <p:sldId id="296" r:id="rId20"/>
    <p:sldId id="297" r:id="rId21"/>
    <p:sldId id="298" r:id="rId22"/>
    <p:sldId id="299" r:id="rId23"/>
    <p:sldId id="300" r:id="rId24"/>
    <p:sldId id="312" r:id="rId25"/>
    <p:sldId id="315" r:id="rId26"/>
    <p:sldId id="318" r:id="rId27"/>
    <p:sldId id="739" r:id="rId28"/>
    <p:sldId id="740"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C9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93922" autoAdjust="0"/>
  </p:normalViewPr>
  <p:slideViewPr>
    <p:cSldViewPr snapToGrid="0">
      <p:cViewPr>
        <p:scale>
          <a:sx n="70" d="100"/>
          <a:sy n="70" d="100"/>
        </p:scale>
        <p:origin x="844"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E754D-B207-448E-AB48-77E0FAC2174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BDFBD86-9BF4-45B1-80CB-2C4C0C699D09}">
      <dgm:prSet/>
      <dgm:spPr/>
      <dgm:t>
        <a:bodyPr/>
        <a:lstStyle/>
        <a:p>
          <a:pPr>
            <a:lnSpc>
              <a:spcPct val="100000"/>
            </a:lnSpc>
          </a:pPr>
          <a:r>
            <a:rPr lang="en-US" dirty="0"/>
            <a:t>1. Se </a:t>
          </a:r>
          <a:r>
            <a:rPr lang="en-US" dirty="0" err="1"/>
            <a:t>familiariser</a:t>
          </a:r>
          <a:r>
            <a:rPr lang="en-US" dirty="0"/>
            <a:t> avec LogAlto </a:t>
          </a:r>
        </a:p>
      </dgm:t>
    </dgm:pt>
    <dgm:pt modelId="{39DC8BDF-F0B4-43A0-9C79-FAD38BB85E9B}" type="parTrans" cxnId="{7E2D603C-39FC-45DE-8644-1313034153C6}">
      <dgm:prSet/>
      <dgm:spPr/>
      <dgm:t>
        <a:bodyPr/>
        <a:lstStyle/>
        <a:p>
          <a:endParaRPr lang="en-US"/>
        </a:p>
      </dgm:t>
    </dgm:pt>
    <dgm:pt modelId="{097AE584-9004-4DC7-8AB4-39C95AA96EBB}" type="sibTrans" cxnId="{7E2D603C-39FC-45DE-8644-1313034153C6}">
      <dgm:prSet/>
      <dgm:spPr/>
      <dgm:t>
        <a:bodyPr/>
        <a:lstStyle/>
        <a:p>
          <a:endParaRPr lang="en-US"/>
        </a:p>
      </dgm:t>
    </dgm:pt>
    <dgm:pt modelId="{E6F53840-5355-405B-9D8F-0AC2B3D94D17}">
      <dgm:prSet/>
      <dgm:spPr/>
      <dgm:t>
        <a:bodyPr/>
        <a:lstStyle/>
        <a:p>
          <a:pPr>
            <a:lnSpc>
              <a:spcPct val="100000"/>
            </a:lnSpc>
          </a:pPr>
          <a:r>
            <a:rPr lang="en-US" dirty="0"/>
            <a:t>2. </a:t>
          </a:r>
          <a:r>
            <a:rPr lang="en-US" dirty="0" err="1"/>
            <a:t>Apprendre</a:t>
          </a:r>
          <a:r>
            <a:rPr lang="en-US" dirty="0"/>
            <a:t> a se connecter et modifier son </a:t>
          </a:r>
          <a:r>
            <a:rPr lang="en-US" dirty="0" err="1"/>
            <a:t>profil</a:t>
          </a:r>
          <a:r>
            <a:rPr lang="en-US" dirty="0"/>
            <a:t> </a:t>
          </a:r>
          <a:r>
            <a:rPr lang="en-US" dirty="0" err="1"/>
            <a:t>utilisateur</a:t>
          </a:r>
          <a:endParaRPr lang="en-US" dirty="0"/>
        </a:p>
      </dgm:t>
    </dgm:pt>
    <dgm:pt modelId="{38C60FF6-38EB-46B5-B0AA-F2CAB3CAEC87}" type="parTrans" cxnId="{21A248EF-0CE1-409F-A852-9E6399FB98C4}">
      <dgm:prSet/>
      <dgm:spPr/>
      <dgm:t>
        <a:bodyPr/>
        <a:lstStyle/>
        <a:p>
          <a:endParaRPr lang="en-US"/>
        </a:p>
      </dgm:t>
    </dgm:pt>
    <dgm:pt modelId="{B52B9021-500C-427B-A963-25C92F42AFA0}" type="sibTrans" cxnId="{21A248EF-0CE1-409F-A852-9E6399FB98C4}">
      <dgm:prSet/>
      <dgm:spPr/>
      <dgm:t>
        <a:bodyPr/>
        <a:lstStyle/>
        <a:p>
          <a:endParaRPr lang="en-US"/>
        </a:p>
      </dgm:t>
    </dgm:pt>
    <dgm:pt modelId="{EE9449B8-8679-47B3-9594-2B61D26BB92B}">
      <dgm:prSet/>
      <dgm:spPr/>
      <dgm:t>
        <a:bodyPr/>
        <a:lstStyle/>
        <a:p>
          <a:pPr>
            <a:lnSpc>
              <a:spcPct val="100000"/>
            </a:lnSpc>
          </a:pPr>
          <a:r>
            <a:rPr lang="en-US" dirty="0"/>
            <a:t>3. </a:t>
          </a:r>
          <a:r>
            <a:rPr lang="en-US" dirty="0" err="1"/>
            <a:t>Créer</a:t>
          </a:r>
          <a:r>
            <a:rPr lang="en-US" dirty="0"/>
            <a:t> et modifier un </a:t>
          </a:r>
          <a:r>
            <a:rPr lang="en-US" dirty="0" err="1"/>
            <a:t>projet</a:t>
          </a:r>
          <a:r>
            <a:rPr lang="en-US" dirty="0"/>
            <a:t>. </a:t>
          </a:r>
          <a:r>
            <a:rPr lang="en-US" dirty="0" err="1"/>
            <a:t>Comprendre</a:t>
          </a:r>
          <a:r>
            <a:rPr lang="en-US" dirty="0"/>
            <a:t> les </a:t>
          </a:r>
          <a:r>
            <a:rPr lang="en-US" dirty="0" err="1"/>
            <a:t>principaux</a:t>
          </a:r>
          <a:r>
            <a:rPr lang="en-US" dirty="0"/>
            <a:t> </a:t>
          </a:r>
          <a:r>
            <a:rPr lang="en-US" dirty="0" err="1"/>
            <a:t>composantes</a:t>
          </a:r>
          <a:r>
            <a:rPr lang="en-US" dirty="0"/>
            <a:t> d’un </a:t>
          </a:r>
          <a:r>
            <a:rPr lang="en-US" dirty="0" err="1"/>
            <a:t>projet</a:t>
          </a:r>
          <a:endParaRPr lang="en-US" dirty="0"/>
        </a:p>
      </dgm:t>
    </dgm:pt>
    <dgm:pt modelId="{A2BAE3AC-3F82-4D93-AD8A-D0067CB8FD1A}" type="parTrans" cxnId="{A692800B-0EF0-4554-893F-984B67BD22D5}">
      <dgm:prSet/>
      <dgm:spPr/>
      <dgm:t>
        <a:bodyPr/>
        <a:lstStyle/>
        <a:p>
          <a:endParaRPr lang="en-US"/>
        </a:p>
      </dgm:t>
    </dgm:pt>
    <dgm:pt modelId="{F7997201-A344-40E2-B4F6-2827B2A3D858}" type="sibTrans" cxnId="{A692800B-0EF0-4554-893F-984B67BD22D5}">
      <dgm:prSet/>
      <dgm:spPr/>
      <dgm:t>
        <a:bodyPr/>
        <a:lstStyle/>
        <a:p>
          <a:endParaRPr lang="en-US"/>
        </a:p>
      </dgm:t>
    </dgm:pt>
    <dgm:pt modelId="{C490EFAA-DD21-47F9-8BF0-4B0C1806BA93}">
      <dgm:prSet/>
      <dgm:spPr/>
      <dgm:t>
        <a:bodyPr/>
        <a:lstStyle/>
        <a:p>
          <a:pPr>
            <a:lnSpc>
              <a:spcPct val="100000"/>
            </a:lnSpc>
          </a:pPr>
          <a:r>
            <a:rPr lang="en-US" dirty="0"/>
            <a:t>4. Se </a:t>
          </a:r>
          <a:r>
            <a:rPr lang="en-US" dirty="0" err="1"/>
            <a:t>familiariser</a:t>
          </a:r>
          <a:r>
            <a:rPr lang="en-US" dirty="0"/>
            <a:t> avec la structure d’un cadre </a:t>
          </a:r>
          <a:r>
            <a:rPr lang="en-US" dirty="0" err="1"/>
            <a:t>logique</a:t>
          </a:r>
          <a:endParaRPr lang="en-US" dirty="0"/>
        </a:p>
      </dgm:t>
    </dgm:pt>
    <dgm:pt modelId="{1B81701F-4FF7-4446-90C5-FD8EBD910697}" type="parTrans" cxnId="{5973407F-E189-4848-8BDF-B4D811A4EFC3}">
      <dgm:prSet/>
      <dgm:spPr/>
      <dgm:t>
        <a:bodyPr/>
        <a:lstStyle/>
        <a:p>
          <a:endParaRPr lang="en-US"/>
        </a:p>
      </dgm:t>
    </dgm:pt>
    <dgm:pt modelId="{40E52930-EAA1-45FA-AE88-29E22434E856}" type="sibTrans" cxnId="{5973407F-E189-4848-8BDF-B4D811A4EFC3}">
      <dgm:prSet/>
      <dgm:spPr/>
      <dgm:t>
        <a:bodyPr/>
        <a:lstStyle/>
        <a:p>
          <a:endParaRPr lang="en-US"/>
        </a:p>
      </dgm:t>
    </dgm:pt>
    <dgm:pt modelId="{38372630-E1DC-42E3-9E53-68C018DE97C5}">
      <dgm:prSet/>
      <dgm:spPr/>
      <dgm:t>
        <a:bodyPr/>
        <a:lstStyle/>
        <a:p>
          <a:pPr>
            <a:lnSpc>
              <a:spcPct val="100000"/>
            </a:lnSpc>
          </a:pPr>
          <a:r>
            <a:rPr lang="en-US" dirty="0"/>
            <a:t>5. Introduction a la creation de </a:t>
          </a:r>
          <a:r>
            <a:rPr lang="en-US" dirty="0" err="1"/>
            <a:t>formulaire</a:t>
          </a:r>
          <a:endParaRPr lang="en-US" dirty="0"/>
        </a:p>
      </dgm:t>
    </dgm:pt>
    <dgm:pt modelId="{3CB2959A-9ABD-48EB-9B29-3BA6DE61B46A}" type="parTrans" cxnId="{3CDF4052-A37F-48AE-9C65-A30AABDD0674}">
      <dgm:prSet/>
      <dgm:spPr/>
      <dgm:t>
        <a:bodyPr/>
        <a:lstStyle/>
        <a:p>
          <a:endParaRPr lang="en-CA"/>
        </a:p>
      </dgm:t>
    </dgm:pt>
    <dgm:pt modelId="{8F8CB0FC-C012-4790-8C42-0D4BCDFFD724}" type="sibTrans" cxnId="{3CDF4052-A37F-48AE-9C65-A30AABDD0674}">
      <dgm:prSet/>
      <dgm:spPr/>
      <dgm:t>
        <a:bodyPr/>
        <a:lstStyle/>
        <a:p>
          <a:endParaRPr lang="en-CA"/>
        </a:p>
      </dgm:t>
    </dgm:pt>
    <dgm:pt modelId="{99AABA9D-3B16-40B7-9BD4-4CDE0B125AA0}">
      <dgm:prSet/>
      <dgm:spPr/>
      <dgm:t>
        <a:bodyPr/>
        <a:lstStyle/>
        <a:p>
          <a:pPr>
            <a:lnSpc>
              <a:spcPct val="100000"/>
            </a:lnSpc>
          </a:pPr>
          <a:r>
            <a:rPr lang="en-US" dirty="0"/>
            <a:t>6. </a:t>
          </a:r>
          <a:r>
            <a:rPr lang="en-US" dirty="0" err="1"/>
            <a:t>Suivi</a:t>
          </a:r>
          <a:r>
            <a:rPr lang="en-US" dirty="0"/>
            <a:t> des </a:t>
          </a:r>
          <a:r>
            <a:rPr lang="en-US" dirty="0" err="1"/>
            <a:t>activités</a:t>
          </a:r>
          <a:endParaRPr lang="en-CA" dirty="0"/>
        </a:p>
      </dgm:t>
    </dgm:pt>
    <dgm:pt modelId="{222FCC0D-444D-44DA-965C-94C6C5503363}" type="parTrans" cxnId="{B85CFD63-78A1-449E-81CB-E405BEB27DC0}">
      <dgm:prSet/>
      <dgm:spPr/>
      <dgm:t>
        <a:bodyPr/>
        <a:lstStyle/>
        <a:p>
          <a:endParaRPr lang="en-CA"/>
        </a:p>
      </dgm:t>
    </dgm:pt>
    <dgm:pt modelId="{4638D284-A4F0-4547-855E-9F236A7BBE26}" type="sibTrans" cxnId="{B85CFD63-78A1-449E-81CB-E405BEB27DC0}">
      <dgm:prSet/>
      <dgm:spPr/>
      <dgm:t>
        <a:bodyPr/>
        <a:lstStyle/>
        <a:p>
          <a:endParaRPr lang="en-CA"/>
        </a:p>
      </dgm:t>
    </dgm:pt>
    <dgm:pt modelId="{8BB81E67-F4EB-429D-A232-0397692CFAF9}" type="pres">
      <dgm:prSet presAssocID="{93FE754D-B207-448E-AB48-77E0FAC21740}" presName="root" presStyleCnt="0">
        <dgm:presLayoutVars>
          <dgm:dir/>
          <dgm:resizeHandles val="exact"/>
        </dgm:presLayoutVars>
      </dgm:prSet>
      <dgm:spPr/>
    </dgm:pt>
    <dgm:pt modelId="{118B3278-F36A-45B9-B373-87DCFBA3C95A}" type="pres">
      <dgm:prSet presAssocID="{7BDFBD86-9BF4-45B1-80CB-2C4C0C699D09}" presName="compNode" presStyleCnt="0"/>
      <dgm:spPr/>
    </dgm:pt>
    <dgm:pt modelId="{C73B9C95-2273-44BF-8FC7-DF9AD8238AF0}" type="pres">
      <dgm:prSet presAssocID="{7BDFBD86-9BF4-45B1-80CB-2C4C0C699D09}" presName="bgRect" presStyleLbl="bgShp" presStyleIdx="0" presStyleCnt="6"/>
      <dgm:spPr/>
    </dgm:pt>
    <dgm:pt modelId="{942BD1B3-A935-4A5B-9476-2BB54A0D3964}" type="pres">
      <dgm:prSet presAssocID="{7BDFBD86-9BF4-45B1-80CB-2C4C0C699D0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3DDBBF8F-85C2-4393-9B54-56CE6FBEBF42}" type="pres">
      <dgm:prSet presAssocID="{7BDFBD86-9BF4-45B1-80CB-2C4C0C699D09}" presName="spaceRect" presStyleCnt="0"/>
      <dgm:spPr/>
    </dgm:pt>
    <dgm:pt modelId="{BEDF3E4F-F4AF-4853-9DF0-CA4EF544695B}" type="pres">
      <dgm:prSet presAssocID="{7BDFBD86-9BF4-45B1-80CB-2C4C0C699D09}" presName="parTx" presStyleLbl="revTx" presStyleIdx="0" presStyleCnt="6">
        <dgm:presLayoutVars>
          <dgm:chMax val="0"/>
          <dgm:chPref val="0"/>
        </dgm:presLayoutVars>
      </dgm:prSet>
      <dgm:spPr/>
    </dgm:pt>
    <dgm:pt modelId="{3EA00A8C-FCBA-41AD-988A-49B5BB20C148}" type="pres">
      <dgm:prSet presAssocID="{097AE584-9004-4DC7-8AB4-39C95AA96EBB}" presName="sibTrans" presStyleCnt="0"/>
      <dgm:spPr/>
    </dgm:pt>
    <dgm:pt modelId="{37A100EF-9008-402A-A1AA-BD51E8681C5C}" type="pres">
      <dgm:prSet presAssocID="{E6F53840-5355-405B-9D8F-0AC2B3D94D17}" presName="compNode" presStyleCnt="0"/>
      <dgm:spPr/>
    </dgm:pt>
    <dgm:pt modelId="{BA274417-9BEF-43F4-80D8-73B5F0560621}" type="pres">
      <dgm:prSet presAssocID="{E6F53840-5355-405B-9D8F-0AC2B3D94D17}" presName="bgRect" presStyleLbl="bgShp" presStyleIdx="1" presStyleCnt="6"/>
      <dgm:spPr/>
    </dgm:pt>
    <dgm:pt modelId="{F8DED7B5-E25A-4633-9081-1D1F90FC9DBA}" type="pres">
      <dgm:prSet presAssocID="{E6F53840-5355-405B-9D8F-0AC2B3D94D1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DAEB2DF5-C753-4EBB-B8AF-43C112A74A7B}" type="pres">
      <dgm:prSet presAssocID="{E6F53840-5355-405B-9D8F-0AC2B3D94D17}" presName="spaceRect" presStyleCnt="0"/>
      <dgm:spPr/>
    </dgm:pt>
    <dgm:pt modelId="{BBDC68B6-1E7A-42A0-B9F9-857FDFF3FEF6}" type="pres">
      <dgm:prSet presAssocID="{E6F53840-5355-405B-9D8F-0AC2B3D94D17}" presName="parTx" presStyleLbl="revTx" presStyleIdx="1" presStyleCnt="6">
        <dgm:presLayoutVars>
          <dgm:chMax val="0"/>
          <dgm:chPref val="0"/>
        </dgm:presLayoutVars>
      </dgm:prSet>
      <dgm:spPr/>
    </dgm:pt>
    <dgm:pt modelId="{E97E77D8-845C-4AC0-B1F4-107156F5DC9C}" type="pres">
      <dgm:prSet presAssocID="{B52B9021-500C-427B-A963-25C92F42AFA0}" presName="sibTrans" presStyleCnt="0"/>
      <dgm:spPr/>
    </dgm:pt>
    <dgm:pt modelId="{70BA5831-6AC9-40FB-A6FC-3AB72CD6B426}" type="pres">
      <dgm:prSet presAssocID="{EE9449B8-8679-47B3-9594-2B61D26BB92B}" presName="compNode" presStyleCnt="0"/>
      <dgm:spPr/>
    </dgm:pt>
    <dgm:pt modelId="{C00F2143-F631-4CEA-AB12-587A7581BA0B}" type="pres">
      <dgm:prSet presAssocID="{EE9449B8-8679-47B3-9594-2B61D26BB92B}" presName="bgRect" presStyleLbl="bgShp" presStyleIdx="2" presStyleCnt="6"/>
      <dgm:spPr/>
    </dgm:pt>
    <dgm:pt modelId="{8D9CB6CC-3E04-4126-89F0-2D07986595BF}" type="pres">
      <dgm:prSet presAssocID="{EE9449B8-8679-47B3-9594-2B61D26BB92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840CA094-3F88-4EFC-A9EB-11A13EA895ED}" type="pres">
      <dgm:prSet presAssocID="{EE9449B8-8679-47B3-9594-2B61D26BB92B}" presName="spaceRect" presStyleCnt="0"/>
      <dgm:spPr/>
    </dgm:pt>
    <dgm:pt modelId="{F6430554-E958-4404-B80A-4346C9CFEEE4}" type="pres">
      <dgm:prSet presAssocID="{EE9449B8-8679-47B3-9594-2B61D26BB92B}" presName="parTx" presStyleLbl="revTx" presStyleIdx="2" presStyleCnt="6">
        <dgm:presLayoutVars>
          <dgm:chMax val="0"/>
          <dgm:chPref val="0"/>
        </dgm:presLayoutVars>
      </dgm:prSet>
      <dgm:spPr/>
    </dgm:pt>
    <dgm:pt modelId="{EA049B25-BC07-4E81-8E91-EFD2B46B85EA}" type="pres">
      <dgm:prSet presAssocID="{F7997201-A344-40E2-B4F6-2827B2A3D858}" presName="sibTrans" presStyleCnt="0"/>
      <dgm:spPr/>
    </dgm:pt>
    <dgm:pt modelId="{FFCEA175-8A26-46F7-8A5F-C103A9D61A02}" type="pres">
      <dgm:prSet presAssocID="{C490EFAA-DD21-47F9-8BF0-4B0C1806BA93}" presName="compNode" presStyleCnt="0"/>
      <dgm:spPr/>
    </dgm:pt>
    <dgm:pt modelId="{EC5A6889-7C8A-4246-826C-566F2E1847FA}" type="pres">
      <dgm:prSet presAssocID="{C490EFAA-DD21-47F9-8BF0-4B0C1806BA93}" presName="bgRect" presStyleLbl="bgShp" presStyleIdx="3" presStyleCnt="6"/>
      <dgm:spPr/>
    </dgm:pt>
    <dgm:pt modelId="{5E16438B-FE19-4CF4-93EA-BFD50CEE02AD}" type="pres">
      <dgm:prSet presAssocID="{C490EFAA-DD21-47F9-8BF0-4B0C1806BA9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22088ECD-ABC9-456D-B763-F237C46BFD60}" type="pres">
      <dgm:prSet presAssocID="{C490EFAA-DD21-47F9-8BF0-4B0C1806BA93}" presName="spaceRect" presStyleCnt="0"/>
      <dgm:spPr/>
    </dgm:pt>
    <dgm:pt modelId="{60E50898-3578-48D3-BA7F-B969857B3D7A}" type="pres">
      <dgm:prSet presAssocID="{C490EFAA-DD21-47F9-8BF0-4B0C1806BA93}" presName="parTx" presStyleLbl="revTx" presStyleIdx="3" presStyleCnt="6">
        <dgm:presLayoutVars>
          <dgm:chMax val="0"/>
          <dgm:chPref val="0"/>
        </dgm:presLayoutVars>
      </dgm:prSet>
      <dgm:spPr/>
    </dgm:pt>
    <dgm:pt modelId="{41EAA2AC-4955-4059-B004-254EF9EC45E9}" type="pres">
      <dgm:prSet presAssocID="{40E52930-EAA1-45FA-AE88-29E22434E856}" presName="sibTrans" presStyleCnt="0"/>
      <dgm:spPr/>
    </dgm:pt>
    <dgm:pt modelId="{D7974F2C-7D59-4ED2-B8F2-EE7791233D67}" type="pres">
      <dgm:prSet presAssocID="{38372630-E1DC-42E3-9E53-68C018DE97C5}" presName="compNode" presStyleCnt="0"/>
      <dgm:spPr/>
    </dgm:pt>
    <dgm:pt modelId="{52FEE777-8EA2-4BAA-8A22-48D9390A1CFC}" type="pres">
      <dgm:prSet presAssocID="{38372630-E1DC-42E3-9E53-68C018DE97C5}" presName="bgRect" presStyleLbl="bgShp" presStyleIdx="4" presStyleCnt="6"/>
      <dgm:spPr/>
    </dgm:pt>
    <dgm:pt modelId="{843A0205-6D6C-4E61-829C-C3A3B631D56A}" type="pres">
      <dgm:prSet presAssocID="{38372630-E1DC-42E3-9E53-68C018DE97C5}"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ecklist with solid fill"/>
        </a:ext>
      </dgm:extLst>
    </dgm:pt>
    <dgm:pt modelId="{71C2AF37-BC8A-46C8-AD79-D1AFF003AE2F}" type="pres">
      <dgm:prSet presAssocID="{38372630-E1DC-42E3-9E53-68C018DE97C5}" presName="spaceRect" presStyleCnt="0"/>
      <dgm:spPr/>
    </dgm:pt>
    <dgm:pt modelId="{C46EAEB3-AC24-48B0-9994-8A9037111548}" type="pres">
      <dgm:prSet presAssocID="{38372630-E1DC-42E3-9E53-68C018DE97C5}" presName="parTx" presStyleLbl="revTx" presStyleIdx="4" presStyleCnt="6">
        <dgm:presLayoutVars>
          <dgm:chMax val="0"/>
          <dgm:chPref val="0"/>
        </dgm:presLayoutVars>
      </dgm:prSet>
      <dgm:spPr/>
    </dgm:pt>
    <dgm:pt modelId="{CDD1B6D5-5AA6-47F7-8DDA-FAE01AFAF6BB}" type="pres">
      <dgm:prSet presAssocID="{8F8CB0FC-C012-4790-8C42-0D4BCDFFD724}" presName="sibTrans" presStyleCnt="0"/>
      <dgm:spPr/>
    </dgm:pt>
    <dgm:pt modelId="{1EB8A971-4EFB-4F48-957B-392CF63533F4}" type="pres">
      <dgm:prSet presAssocID="{99AABA9D-3B16-40B7-9BD4-4CDE0B125AA0}" presName="compNode" presStyleCnt="0"/>
      <dgm:spPr/>
    </dgm:pt>
    <dgm:pt modelId="{ECFC437B-D7A6-420C-936A-BFD79F5590D6}" type="pres">
      <dgm:prSet presAssocID="{99AABA9D-3B16-40B7-9BD4-4CDE0B125AA0}" presName="bgRect" presStyleLbl="bgShp" presStyleIdx="5" presStyleCnt="6"/>
      <dgm:spPr/>
    </dgm:pt>
    <dgm:pt modelId="{C2345D97-12CD-4BB4-BA77-8A51EB960144}" type="pres">
      <dgm:prSet presAssocID="{99AABA9D-3B16-40B7-9BD4-4CDE0B125AA0}"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6CC861D7-E8B4-4AC2-909F-80C9FDF1F28F}" type="pres">
      <dgm:prSet presAssocID="{99AABA9D-3B16-40B7-9BD4-4CDE0B125AA0}" presName="spaceRect" presStyleCnt="0"/>
      <dgm:spPr/>
    </dgm:pt>
    <dgm:pt modelId="{F92B987E-338B-45EC-BCD5-9DFD3AD2F704}" type="pres">
      <dgm:prSet presAssocID="{99AABA9D-3B16-40B7-9BD4-4CDE0B125AA0}" presName="parTx" presStyleLbl="revTx" presStyleIdx="5" presStyleCnt="6">
        <dgm:presLayoutVars>
          <dgm:chMax val="0"/>
          <dgm:chPref val="0"/>
        </dgm:presLayoutVars>
      </dgm:prSet>
      <dgm:spPr/>
    </dgm:pt>
  </dgm:ptLst>
  <dgm:cxnLst>
    <dgm:cxn modelId="{A692800B-0EF0-4554-893F-984B67BD22D5}" srcId="{93FE754D-B207-448E-AB48-77E0FAC21740}" destId="{EE9449B8-8679-47B3-9594-2B61D26BB92B}" srcOrd="2" destOrd="0" parTransId="{A2BAE3AC-3F82-4D93-AD8A-D0067CB8FD1A}" sibTransId="{F7997201-A344-40E2-B4F6-2827B2A3D858}"/>
    <dgm:cxn modelId="{7E2D603C-39FC-45DE-8644-1313034153C6}" srcId="{93FE754D-B207-448E-AB48-77E0FAC21740}" destId="{7BDFBD86-9BF4-45B1-80CB-2C4C0C699D09}" srcOrd="0" destOrd="0" parTransId="{39DC8BDF-F0B4-43A0-9C79-FAD38BB85E9B}" sibTransId="{097AE584-9004-4DC7-8AB4-39C95AA96EBB}"/>
    <dgm:cxn modelId="{B85CFD63-78A1-449E-81CB-E405BEB27DC0}" srcId="{93FE754D-B207-448E-AB48-77E0FAC21740}" destId="{99AABA9D-3B16-40B7-9BD4-4CDE0B125AA0}" srcOrd="5" destOrd="0" parTransId="{222FCC0D-444D-44DA-965C-94C6C5503363}" sibTransId="{4638D284-A4F0-4547-855E-9F236A7BBE26}"/>
    <dgm:cxn modelId="{A0D58E6E-3895-4248-A759-C1567A2F3506}" type="presOf" srcId="{7BDFBD86-9BF4-45B1-80CB-2C4C0C699D09}" destId="{BEDF3E4F-F4AF-4853-9DF0-CA4EF544695B}" srcOrd="0" destOrd="0" presId="urn:microsoft.com/office/officeart/2018/2/layout/IconVerticalSolidList"/>
    <dgm:cxn modelId="{3CDF4052-A37F-48AE-9C65-A30AABDD0674}" srcId="{93FE754D-B207-448E-AB48-77E0FAC21740}" destId="{38372630-E1DC-42E3-9E53-68C018DE97C5}" srcOrd="4" destOrd="0" parTransId="{3CB2959A-9ABD-48EB-9B29-3BA6DE61B46A}" sibTransId="{8F8CB0FC-C012-4790-8C42-0D4BCDFFD724}"/>
    <dgm:cxn modelId="{5973407F-E189-4848-8BDF-B4D811A4EFC3}" srcId="{93FE754D-B207-448E-AB48-77E0FAC21740}" destId="{C490EFAA-DD21-47F9-8BF0-4B0C1806BA93}" srcOrd="3" destOrd="0" parTransId="{1B81701F-4FF7-4446-90C5-FD8EBD910697}" sibTransId="{40E52930-EAA1-45FA-AE88-29E22434E856}"/>
    <dgm:cxn modelId="{AE6EE28E-3C30-4257-9343-580160A6F0F1}" type="presOf" srcId="{93FE754D-B207-448E-AB48-77E0FAC21740}" destId="{8BB81E67-F4EB-429D-A232-0397692CFAF9}" srcOrd="0" destOrd="0" presId="urn:microsoft.com/office/officeart/2018/2/layout/IconVerticalSolidList"/>
    <dgm:cxn modelId="{04C6EE9C-A072-4C54-87BC-0B8E6CEC7D55}" type="presOf" srcId="{EE9449B8-8679-47B3-9594-2B61D26BB92B}" destId="{F6430554-E958-4404-B80A-4346C9CFEEE4}" srcOrd="0" destOrd="0" presId="urn:microsoft.com/office/officeart/2018/2/layout/IconVerticalSolidList"/>
    <dgm:cxn modelId="{86E6B69E-3785-404A-82D9-296638D5EB15}" type="presOf" srcId="{38372630-E1DC-42E3-9E53-68C018DE97C5}" destId="{C46EAEB3-AC24-48B0-9994-8A9037111548}" srcOrd="0" destOrd="0" presId="urn:microsoft.com/office/officeart/2018/2/layout/IconVerticalSolidList"/>
    <dgm:cxn modelId="{5165CCA5-9994-4ADE-AE4B-218F27C112E0}" type="presOf" srcId="{E6F53840-5355-405B-9D8F-0AC2B3D94D17}" destId="{BBDC68B6-1E7A-42A0-B9F9-857FDFF3FEF6}" srcOrd="0" destOrd="0" presId="urn:microsoft.com/office/officeart/2018/2/layout/IconVerticalSolidList"/>
    <dgm:cxn modelId="{B83DDDCD-CDDF-494C-855E-6A068EC13400}" type="presOf" srcId="{C490EFAA-DD21-47F9-8BF0-4B0C1806BA93}" destId="{60E50898-3578-48D3-BA7F-B969857B3D7A}" srcOrd="0" destOrd="0" presId="urn:microsoft.com/office/officeart/2018/2/layout/IconVerticalSolidList"/>
    <dgm:cxn modelId="{5ADDC6E4-724C-42C2-B40C-4CEB2A56ECAB}" type="presOf" srcId="{99AABA9D-3B16-40B7-9BD4-4CDE0B125AA0}" destId="{F92B987E-338B-45EC-BCD5-9DFD3AD2F704}" srcOrd="0" destOrd="0" presId="urn:microsoft.com/office/officeart/2018/2/layout/IconVerticalSolidList"/>
    <dgm:cxn modelId="{21A248EF-0CE1-409F-A852-9E6399FB98C4}" srcId="{93FE754D-B207-448E-AB48-77E0FAC21740}" destId="{E6F53840-5355-405B-9D8F-0AC2B3D94D17}" srcOrd="1" destOrd="0" parTransId="{38C60FF6-38EB-46B5-B0AA-F2CAB3CAEC87}" sibTransId="{B52B9021-500C-427B-A963-25C92F42AFA0}"/>
    <dgm:cxn modelId="{FC7A6792-24BF-47F1-8AFD-8800B5631900}" type="presParOf" srcId="{8BB81E67-F4EB-429D-A232-0397692CFAF9}" destId="{118B3278-F36A-45B9-B373-87DCFBA3C95A}" srcOrd="0" destOrd="0" presId="urn:microsoft.com/office/officeart/2018/2/layout/IconVerticalSolidList"/>
    <dgm:cxn modelId="{2093E552-98FB-4FF7-90E1-4C48201CAF73}" type="presParOf" srcId="{118B3278-F36A-45B9-B373-87DCFBA3C95A}" destId="{C73B9C95-2273-44BF-8FC7-DF9AD8238AF0}" srcOrd="0" destOrd="0" presId="urn:microsoft.com/office/officeart/2018/2/layout/IconVerticalSolidList"/>
    <dgm:cxn modelId="{C33C7C16-C126-4F1A-BEC1-D9BBD47D0DFA}" type="presParOf" srcId="{118B3278-F36A-45B9-B373-87DCFBA3C95A}" destId="{942BD1B3-A935-4A5B-9476-2BB54A0D3964}" srcOrd="1" destOrd="0" presId="urn:microsoft.com/office/officeart/2018/2/layout/IconVerticalSolidList"/>
    <dgm:cxn modelId="{B66C83F2-4ED7-4083-B59E-AD79A4555176}" type="presParOf" srcId="{118B3278-F36A-45B9-B373-87DCFBA3C95A}" destId="{3DDBBF8F-85C2-4393-9B54-56CE6FBEBF42}" srcOrd="2" destOrd="0" presId="urn:microsoft.com/office/officeart/2018/2/layout/IconVerticalSolidList"/>
    <dgm:cxn modelId="{1BE730EB-7075-4777-BFFD-5B87620722E0}" type="presParOf" srcId="{118B3278-F36A-45B9-B373-87DCFBA3C95A}" destId="{BEDF3E4F-F4AF-4853-9DF0-CA4EF544695B}" srcOrd="3" destOrd="0" presId="urn:microsoft.com/office/officeart/2018/2/layout/IconVerticalSolidList"/>
    <dgm:cxn modelId="{0038713D-46B3-4F0E-B091-8D17F26F1361}" type="presParOf" srcId="{8BB81E67-F4EB-429D-A232-0397692CFAF9}" destId="{3EA00A8C-FCBA-41AD-988A-49B5BB20C148}" srcOrd="1" destOrd="0" presId="urn:microsoft.com/office/officeart/2018/2/layout/IconVerticalSolidList"/>
    <dgm:cxn modelId="{3EBC6CBB-6ED2-4267-9317-73437C8CD577}" type="presParOf" srcId="{8BB81E67-F4EB-429D-A232-0397692CFAF9}" destId="{37A100EF-9008-402A-A1AA-BD51E8681C5C}" srcOrd="2" destOrd="0" presId="urn:microsoft.com/office/officeart/2018/2/layout/IconVerticalSolidList"/>
    <dgm:cxn modelId="{BC24D696-FD43-4BE1-8A84-DC5382820913}" type="presParOf" srcId="{37A100EF-9008-402A-A1AA-BD51E8681C5C}" destId="{BA274417-9BEF-43F4-80D8-73B5F0560621}" srcOrd="0" destOrd="0" presId="urn:microsoft.com/office/officeart/2018/2/layout/IconVerticalSolidList"/>
    <dgm:cxn modelId="{539FF995-39EA-4E12-9728-75D354DED369}" type="presParOf" srcId="{37A100EF-9008-402A-A1AA-BD51E8681C5C}" destId="{F8DED7B5-E25A-4633-9081-1D1F90FC9DBA}" srcOrd="1" destOrd="0" presId="urn:microsoft.com/office/officeart/2018/2/layout/IconVerticalSolidList"/>
    <dgm:cxn modelId="{562AB2C3-326F-47AB-B612-3C48B9D28BA9}" type="presParOf" srcId="{37A100EF-9008-402A-A1AA-BD51E8681C5C}" destId="{DAEB2DF5-C753-4EBB-B8AF-43C112A74A7B}" srcOrd="2" destOrd="0" presId="urn:microsoft.com/office/officeart/2018/2/layout/IconVerticalSolidList"/>
    <dgm:cxn modelId="{81B6E5B4-DEB9-42A5-B353-041C5A5F98AF}" type="presParOf" srcId="{37A100EF-9008-402A-A1AA-BD51E8681C5C}" destId="{BBDC68B6-1E7A-42A0-B9F9-857FDFF3FEF6}" srcOrd="3" destOrd="0" presId="urn:microsoft.com/office/officeart/2018/2/layout/IconVerticalSolidList"/>
    <dgm:cxn modelId="{C4818C77-227C-4275-9802-7262E0BD5856}" type="presParOf" srcId="{8BB81E67-F4EB-429D-A232-0397692CFAF9}" destId="{E97E77D8-845C-4AC0-B1F4-107156F5DC9C}" srcOrd="3" destOrd="0" presId="urn:microsoft.com/office/officeart/2018/2/layout/IconVerticalSolidList"/>
    <dgm:cxn modelId="{A0C1E293-7EAC-4AFA-A9D8-7EFD5F0FE3D5}" type="presParOf" srcId="{8BB81E67-F4EB-429D-A232-0397692CFAF9}" destId="{70BA5831-6AC9-40FB-A6FC-3AB72CD6B426}" srcOrd="4" destOrd="0" presId="urn:microsoft.com/office/officeart/2018/2/layout/IconVerticalSolidList"/>
    <dgm:cxn modelId="{44BB62EB-38B1-4937-A9D3-8CE29A80F6B1}" type="presParOf" srcId="{70BA5831-6AC9-40FB-A6FC-3AB72CD6B426}" destId="{C00F2143-F631-4CEA-AB12-587A7581BA0B}" srcOrd="0" destOrd="0" presId="urn:microsoft.com/office/officeart/2018/2/layout/IconVerticalSolidList"/>
    <dgm:cxn modelId="{D455F76E-DEDA-4AA6-87C1-C2BBA25B9CEE}" type="presParOf" srcId="{70BA5831-6AC9-40FB-A6FC-3AB72CD6B426}" destId="{8D9CB6CC-3E04-4126-89F0-2D07986595BF}" srcOrd="1" destOrd="0" presId="urn:microsoft.com/office/officeart/2018/2/layout/IconVerticalSolidList"/>
    <dgm:cxn modelId="{968B4739-9FFF-4537-BE96-FB09499005AF}" type="presParOf" srcId="{70BA5831-6AC9-40FB-A6FC-3AB72CD6B426}" destId="{840CA094-3F88-4EFC-A9EB-11A13EA895ED}" srcOrd="2" destOrd="0" presId="urn:microsoft.com/office/officeart/2018/2/layout/IconVerticalSolidList"/>
    <dgm:cxn modelId="{4A068564-EE88-44E7-BC82-D700BE403CFB}" type="presParOf" srcId="{70BA5831-6AC9-40FB-A6FC-3AB72CD6B426}" destId="{F6430554-E958-4404-B80A-4346C9CFEEE4}" srcOrd="3" destOrd="0" presId="urn:microsoft.com/office/officeart/2018/2/layout/IconVerticalSolidList"/>
    <dgm:cxn modelId="{A2560553-FAB8-4930-A349-CFF3C655EA2B}" type="presParOf" srcId="{8BB81E67-F4EB-429D-A232-0397692CFAF9}" destId="{EA049B25-BC07-4E81-8E91-EFD2B46B85EA}" srcOrd="5" destOrd="0" presId="urn:microsoft.com/office/officeart/2018/2/layout/IconVerticalSolidList"/>
    <dgm:cxn modelId="{A0223E6E-A67E-43B4-85AD-5AC0ACBBF8A8}" type="presParOf" srcId="{8BB81E67-F4EB-429D-A232-0397692CFAF9}" destId="{FFCEA175-8A26-46F7-8A5F-C103A9D61A02}" srcOrd="6" destOrd="0" presId="urn:microsoft.com/office/officeart/2018/2/layout/IconVerticalSolidList"/>
    <dgm:cxn modelId="{4E43A0F3-5783-4C26-8538-A4A42A2BE194}" type="presParOf" srcId="{FFCEA175-8A26-46F7-8A5F-C103A9D61A02}" destId="{EC5A6889-7C8A-4246-826C-566F2E1847FA}" srcOrd="0" destOrd="0" presId="urn:microsoft.com/office/officeart/2018/2/layout/IconVerticalSolidList"/>
    <dgm:cxn modelId="{4A0F1E33-C6E4-4528-B628-F47482E404AD}" type="presParOf" srcId="{FFCEA175-8A26-46F7-8A5F-C103A9D61A02}" destId="{5E16438B-FE19-4CF4-93EA-BFD50CEE02AD}" srcOrd="1" destOrd="0" presId="urn:microsoft.com/office/officeart/2018/2/layout/IconVerticalSolidList"/>
    <dgm:cxn modelId="{C8C4BAC4-99D6-40CF-B17F-559A5B141332}" type="presParOf" srcId="{FFCEA175-8A26-46F7-8A5F-C103A9D61A02}" destId="{22088ECD-ABC9-456D-B763-F237C46BFD60}" srcOrd="2" destOrd="0" presId="urn:microsoft.com/office/officeart/2018/2/layout/IconVerticalSolidList"/>
    <dgm:cxn modelId="{147616CE-9A44-4D72-ABD1-1892BA4E2EC0}" type="presParOf" srcId="{FFCEA175-8A26-46F7-8A5F-C103A9D61A02}" destId="{60E50898-3578-48D3-BA7F-B969857B3D7A}" srcOrd="3" destOrd="0" presId="urn:microsoft.com/office/officeart/2018/2/layout/IconVerticalSolidList"/>
    <dgm:cxn modelId="{4D837B8D-043D-433B-BFAE-910B9320DAB0}" type="presParOf" srcId="{8BB81E67-F4EB-429D-A232-0397692CFAF9}" destId="{41EAA2AC-4955-4059-B004-254EF9EC45E9}" srcOrd="7" destOrd="0" presId="urn:microsoft.com/office/officeart/2018/2/layout/IconVerticalSolidList"/>
    <dgm:cxn modelId="{B6879F08-D9E2-4DA9-8A97-D3F5A9DA081C}" type="presParOf" srcId="{8BB81E67-F4EB-429D-A232-0397692CFAF9}" destId="{D7974F2C-7D59-4ED2-B8F2-EE7791233D67}" srcOrd="8" destOrd="0" presId="urn:microsoft.com/office/officeart/2018/2/layout/IconVerticalSolidList"/>
    <dgm:cxn modelId="{364EADF3-F0D9-42B3-AAFE-3F220FA82D87}" type="presParOf" srcId="{D7974F2C-7D59-4ED2-B8F2-EE7791233D67}" destId="{52FEE777-8EA2-4BAA-8A22-48D9390A1CFC}" srcOrd="0" destOrd="0" presId="urn:microsoft.com/office/officeart/2018/2/layout/IconVerticalSolidList"/>
    <dgm:cxn modelId="{980D9945-E8C5-4AE9-B2B0-65CBC6C090C7}" type="presParOf" srcId="{D7974F2C-7D59-4ED2-B8F2-EE7791233D67}" destId="{843A0205-6D6C-4E61-829C-C3A3B631D56A}" srcOrd="1" destOrd="0" presId="urn:microsoft.com/office/officeart/2018/2/layout/IconVerticalSolidList"/>
    <dgm:cxn modelId="{F4470014-7E5C-4237-9A14-0F32892FBC98}" type="presParOf" srcId="{D7974F2C-7D59-4ED2-B8F2-EE7791233D67}" destId="{71C2AF37-BC8A-46C8-AD79-D1AFF003AE2F}" srcOrd="2" destOrd="0" presId="urn:microsoft.com/office/officeart/2018/2/layout/IconVerticalSolidList"/>
    <dgm:cxn modelId="{3C06B077-80B7-4E7B-8880-639FE9ADFF89}" type="presParOf" srcId="{D7974F2C-7D59-4ED2-B8F2-EE7791233D67}" destId="{C46EAEB3-AC24-48B0-9994-8A9037111548}" srcOrd="3" destOrd="0" presId="urn:microsoft.com/office/officeart/2018/2/layout/IconVerticalSolidList"/>
    <dgm:cxn modelId="{94249592-8845-4C0D-9D4A-7BD084A613C5}" type="presParOf" srcId="{8BB81E67-F4EB-429D-A232-0397692CFAF9}" destId="{CDD1B6D5-5AA6-47F7-8DDA-FAE01AFAF6BB}" srcOrd="9" destOrd="0" presId="urn:microsoft.com/office/officeart/2018/2/layout/IconVerticalSolidList"/>
    <dgm:cxn modelId="{8E1AE2E0-7859-4C04-AC67-469CEF37B33B}" type="presParOf" srcId="{8BB81E67-F4EB-429D-A232-0397692CFAF9}" destId="{1EB8A971-4EFB-4F48-957B-392CF63533F4}" srcOrd="10" destOrd="0" presId="urn:microsoft.com/office/officeart/2018/2/layout/IconVerticalSolidList"/>
    <dgm:cxn modelId="{5E063B9F-B2F6-4BA9-B75A-BBB686397FC7}" type="presParOf" srcId="{1EB8A971-4EFB-4F48-957B-392CF63533F4}" destId="{ECFC437B-D7A6-420C-936A-BFD79F5590D6}" srcOrd="0" destOrd="0" presId="urn:microsoft.com/office/officeart/2018/2/layout/IconVerticalSolidList"/>
    <dgm:cxn modelId="{D506BC5D-20E3-4179-9EA3-7BA722F077D8}" type="presParOf" srcId="{1EB8A971-4EFB-4F48-957B-392CF63533F4}" destId="{C2345D97-12CD-4BB4-BA77-8A51EB960144}" srcOrd="1" destOrd="0" presId="urn:microsoft.com/office/officeart/2018/2/layout/IconVerticalSolidList"/>
    <dgm:cxn modelId="{C7F7EDFA-5EA3-428B-A30E-1A2019AFDC94}" type="presParOf" srcId="{1EB8A971-4EFB-4F48-957B-392CF63533F4}" destId="{6CC861D7-E8B4-4AC2-909F-80C9FDF1F28F}" srcOrd="2" destOrd="0" presId="urn:microsoft.com/office/officeart/2018/2/layout/IconVerticalSolidList"/>
    <dgm:cxn modelId="{2B6FAD59-10A5-43A8-AF03-0AC6162CE063}" type="presParOf" srcId="{1EB8A971-4EFB-4F48-957B-392CF63533F4}" destId="{F92B987E-338B-45EC-BCD5-9DFD3AD2F7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D6757-C321-414A-A4F5-4EF62685528B}"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CA"/>
        </a:p>
      </dgm:t>
    </dgm:pt>
    <dgm:pt modelId="{7D457720-EE6B-4391-B301-8CD3666CDC7E}">
      <dgm:prSet phldrT="[Text]"/>
      <dgm:spPr/>
      <dgm:t>
        <a:bodyPr/>
        <a:lstStyle/>
        <a:p>
          <a:r>
            <a:rPr lang="en-US" dirty="0"/>
            <a:t>Project</a:t>
          </a:r>
          <a:endParaRPr lang="en-CA" dirty="0"/>
        </a:p>
      </dgm:t>
    </dgm:pt>
    <dgm:pt modelId="{25B40D16-4076-40D1-9E31-4201145D9FCA}" type="parTrans" cxnId="{0C07096A-2B73-4BF2-ADB4-4C49A8F30DD9}">
      <dgm:prSet/>
      <dgm:spPr/>
      <dgm:t>
        <a:bodyPr/>
        <a:lstStyle/>
        <a:p>
          <a:endParaRPr lang="en-CA"/>
        </a:p>
      </dgm:t>
    </dgm:pt>
    <dgm:pt modelId="{BBA7A131-8A28-48B9-A498-8935CD315479}" type="sibTrans" cxnId="{0C07096A-2B73-4BF2-ADB4-4C49A8F30DD9}">
      <dgm:prSet/>
      <dgm:spPr/>
      <dgm:t>
        <a:bodyPr/>
        <a:lstStyle/>
        <a:p>
          <a:endParaRPr lang="en-CA"/>
        </a:p>
      </dgm:t>
    </dgm:pt>
    <dgm:pt modelId="{77E30FF9-5471-456B-B0E3-CBCCFCDCFBFE}">
      <dgm:prSet phldrT="[Text]"/>
      <dgm:spPr/>
      <dgm:t>
        <a:bodyPr/>
        <a:lstStyle/>
        <a:p>
          <a:r>
            <a:rPr lang="en-US" dirty="0"/>
            <a:t>Logframe</a:t>
          </a:r>
          <a:endParaRPr lang="en-CA" dirty="0"/>
        </a:p>
      </dgm:t>
    </dgm:pt>
    <dgm:pt modelId="{C721E0D5-56FE-4B08-80AB-4BE058225554}" type="parTrans" cxnId="{FDE3624F-DF0B-46EA-AECA-A3DEA896119D}">
      <dgm:prSet/>
      <dgm:spPr/>
      <dgm:t>
        <a:bodyPr/>
        <a:lstStyle/>
        <a:p>
          <a:endParaRPr lang="en-CA"/>
        </a:p>
      </dgm:t>
    </dgm:pt>
    <dgm:pt modelId="{B2E0DFBB-DE22-45E3-86C7-89F374A795CD}" type="sibTrans" cxnId="{FDE3624F-DF0B-46EA-AECA-A3DEA896119D}">
      <dgm:prSet/>
      <dgm:spPr/>
      <dgm:t>
        <a:bodyPr/>
        <a:lstStyle/>
        <a:p>
          <a:endParaRPr lang="en-CA"/>
        </a:p>
      </dgm:t>
    </dgm:pt>
    <dgm:pt modelId="{71372931-C0A1-4C3B-B0C5-C1DD2D281C7B}">
      <dgm:prSet phldrT="[Text]"/>
      <dgm:spPr>
        <a:solidFill>
          <a:schemeClr val="bg2">
            <a:lumMod val="60000"/>
            <a:lumOff val="40000"/>
          </a:schemeClr>
        </a:solidFill>
      </dgm:spPr>
      <dgm:t>
        <a:bodyPr/>
        <a:lstStyle/>
        <a:p>
          <a:r>
            <a:rPr lang="en-US" dirty="0"/>
            <a:t>Budget (in the budget form)</a:t>
          </a:r>
          <a:endParaRPr lang="en-CA" dirty="0"/>
        </a:p>
      </dgm:t>
    </dgm:pt>
    <dgm:pt modelId="{CB92D61C-AB2E-4565-A6B0-E507AD21C3DF}" type="parTrans" cxnId="{FC034F83-82E3-4759-A1FF-BC9792B2A483}">
      <dgm:prSet/>
      <dgm:spPr/>
      <dgm:t>
        <a:bodyPr/>
        <a:lstStyle/>
        <a:p>
          <a:endParaRPr lang="en-CA"/>
        </a:p>
      </dgm:t>
    </dgm:pt>
    <dgm:pt modelId="{3EDE1FE9-F55B-4C04-97C0-05BFBD1DC8C0}" type="sibTrans" cxnId="{FC034F83-82E3-4759-A1FF-BC9792B2A483}">
      <dgm:prSet/>
      <dgm:spPr/>
      <dgm:t>
        <a:bodyPr/>
        <a:lstStyle/>
        <a:p>
          <a:endParaRPr lang="en-CA"/>
        </a:p>
      </dgm:t>
    </dgm:pt>
    <dgm:pt modelId="{B05FC708-FA28-4198-AAFE-E976C6E74F1A}">
      <dgm:prSet phldrT="[Text]"/>
      <dgm:spPr>
        <a:solidFill>
          <a:schemeClr val="accent6">
            <a:lumMod val="75000"/>
          </a:schemeClr>
        </a:solidFill>
      </dgm:spPr>
      <dgm:t>
        <a:bodyPr/>
        <a:lstStyle/>
        <a:p>
          <a:r>
            <a:rPr lang="en-US" dirty="0"/>
            <a:t>Activities</a:t>
          </a:r>
          <a:endParaRPr lang="en-CA" dirty="0"/>
        </a:p>
      </dgm:t>
    </dgm:pt>
    <dgm:pt modelId="{53CB8AA9-24E8-4D66-A8FC-C0BD088A4AF3}" type="parTrans" cxnId="{CB24C87C-BE5C-4B1A-8919-0D059207386E}">
      <dgm:prSet/>
      <dgm:spPr/>
      <dgm:t>
        <a:bodyPr/>
        <a:lstStyle/>
        <a:p>
          <a:endParaRPr lang="en-CA"/>
        </a:p>
      </dgm:t>
    </dgm:pt>
    <dgm:pt modelId="{6A6F8982-CBCC-4AF5-BCE6-E7C0FF98CDB4}" type="sibTrans" cxnId="{CB24C87C-BE5C-4B1A-8919-0D059207386E}">
      <dgm:prSet/>
      <dgm:spPr/>
      <dgm:t>
        <a:bodyPr/>
        <a:lstStyle/>
        <a:p>
          <a:endParaRPr lang="en-CA"/>
        </a:p>
      </dgm:t>
    </dgm:pt>
    <dgm:pt modelId="{F8990064-D186-426C-B027-B58B673DED82}">
      <dgm:prSet/>
      <dgm:spPr/>
      <dgm:t>
        <a:bodyPr/>
        <a:lstStyle/>
        <a:p>
          <a:r>
            <a:rPr lang="en-US" dirty="0"/>
            <a:t>Office</a:t>
          </a:r>
          <a:endParaRPr lang="en-CA" dirty="0"/>
        </a:p>
      </dgm:t>
    </dgm:pt>
    <dgm:pt modelId="{C019C844-8908-4240-B690-6709EEE4077A}" type="parTrans" cxnId="{E5B22AEE-900D-422C-8BB3-D0ED829C64D2}">
      <dgm:prSet/>
      <dgm:spPr/>
      <dgm:t>
        <a:bodyPr/>
        <a:lstStyle/>
        <a:p>
          <a:endParaRPr lang="en-CA"/>
        </a:p>
      </dgm:t>
    </dgm:pt>
    <dgm:pt modelId="{D03181B5-3DC2-451C-86BB-89F4CC385520}" type="sibTrans" cxnId="{E5B22AEE-900D-422C-8BB3-D0ED829C64D2}">
      <dgm:prSet/>
      <dgm:spPr/>
      <dgm:t>
        <a:bodyPr/>
        <a:lstStyle/>
        <a:p>
          <a:endParaRPr lang="en-CA"/>
        </a:p>
      </dgm:t>
    </dgm:pt>
    <dgm:pt modelId="{92D748D5-B926-4CC5-AF8E-9ACA43BBE6B1}">
      <dgm:prSet/>
      <dgm:spPr/>
      <dgm:t>
        <a:bodyPr/>
        <a:lstStyle/>
        <a:p>
          <a:r>
            <a:rPr lang="en-US" dirty="0"/>
            <a:t>Indicators</a:t>
          </a:r>
          <a:endParaRPr lang="en-CA" dirty="0"/>
        </a:p>
      </dgm:t>
    </dgm:pt>
    <dgm:pt modelId="{FC1D907C-E009-43BB-855F-F3B42B0A62D0}" type="parTrans" cxnId="{01677B9C-6D40-447C-BBD7-A9963652B8D2}">
      <dgm:prSet/>
      <dgm:spPr/>
      <dgm:t>
        <a:bodyPr/>
        <a:lstStyle/>
        <a:p>
          <a:endParaRPr lang="en-CA"/>
        </a:p>
      </dgm:t>
    </dgm:pt>
    <dgm:pt modelId="{D0BB320E-8938-46C9-BF81-B20EDB1CD94D}" type="sibTrans" cxnId="{01677B9C-6D40-447C-BBD7-A9963652B8D2}">
      <dgm:prSet/>
      <dgm:spPr/>
      <dgm:t>
        <a:bodyPr/>
        <a:lstStyle/>
        <a:p>
          <a:endParaRPr lang="en-CA"/>
        </a:p>
      </dgm:t>
    </dgm:pt>
    <dgm:pt modelId="{BD79C2C7-7309-402F-804F-A307399BF38A}">
      <dgm:prSet/>
      <dgm:spPr>
        <a:solidFill>
          <a:schemeClr val="accent2">
            <a:lumMod val="75000"/>
          </a:schemeClr>
        </a:solidFill>
      </dgm:spPr>
      <dgm:t>
        <a:bodyPr/>
        <a:lstStyle/>
        <a:p>
          <a:r>
            <a:rPr lang="en-US" dirty="0"/>
            <a:t>Project Plan</a:t>
          </a:r>
          <a:endParaRPr lang="en-CA" dirty="0"/>
        </a:p>
      </dgm:t>
    </dgm:pt>
    <dgm:pt modelId="{E9BC1E3C-2B8B-48E0-AACD-2FEFFFF982D4}" type="parTrans" cxnId="{50C1142C-235A-4DC9-AA97-6E6136500A4E}">
      <dgm:prSet/>
      <dgm:spPr/>
      <dgm:t>
        <a:bodyPr/>
        <a:lstStyle/>
        <a:p>
          <a:endParaRPr lang="en-CA"/>
        </a:p>
      </dgm:t>
    </dgm:pt>
    <dgm:pt modelId="{4D16CE3F-98A6-4623-A1BA-DD4D6903211E}" type="sibTrans" cxnId="{50C1142C-235A-4DC9-AA97-6E6136500A4E}">
      <dgm:prSet/>
      <dgm:spPr/>
      <dgm:t>
        <a:bodyPr/>
        <a:lstStyle/>
        <a:p>
          <a:endParaRPr lang="en-CA"/>
        </a:p>
      </dgm:t>
    </dgm:pt>
    <dgm:pt modelId="{134B9CFD-3F3E-4B20-8682-51237136CCB5}">
      <dgm:prSet/>
      <dgm:spPr>
        <a:solidFill>
          <a:schemeClr val="accent2">
            <a:lumMod val="75000"/>
          </a:schemeClr>
        </a:solidFill>
      </dgm:spPr>
      <dgm:t>
        <a:bodyPr/>
        <a:lstStyle/>
        <a:p>
          <a:r>
            <a:rPr lang="en-US" dirty="0"/>
            <a:t>Quarterly report</a:t>
          </a:r>
          <a:endParaRPr lang="en-CA" dirty="0"/>
        </a:p>
      </dgm:t>
    </dgm:pt>
    <dgm:pt modelId="{48892785-8B84-43D9-B71C-76AB2421EE1C}" type="parTrans" cxnId="{87EA9F35-DDC3-4799-A215-326DCA0652C5}">
      <dgm:prSet/>
      <dgm:spPr/>
      <dgm:t>
        <a:bodyPr/>
        <a:lstStyle/>
        <a:p>
          <a:endParaRPr lang="en-CA"/>
        </a:p>
      </dgm:t>
    </dgm:pt>
    <dgm:pt modelId="{3F074043-A8BE-4C39-9986-61EDE66E1252}" type="sibTrans" cxnId="{87EA9F35-DDC3-4799-A215-326DCA0652C5}">
      <dgm:prSet/>
      <dgm:spPr/>
      <dgm:t>
        <a:bodyPr/>
        <a:lstStyle/>
        <a:p>
          <a:endParaRPr lang="en-CA"/>
        </a:p>
      </dgm:t>
    </dgm:pt>
    <dgm:pt modelId="{CCA1CDDE-31D9-4D67-912C-4F081BDEB526}">
      <dgm:prSet/>
      <dgm:spPr/>
      <dgm:t>
        <a:bodyPr/>
        <a:lstStyle/>
        <a:p>
          <a:r>
            <a:rPr lang="en-US" dirty="0"/>
            <a:t>Network</a:t>
          </a:r>
          <a:endParaRPr lang="en-CA" dirty="0"/>
        </a:p>
      </dgm:t>
    </dgm:pt>
    <dgm:pt modelId="{4BD04DC5-2A00-4818-9765-F50DEF409862}" type="parTrans" cxnId="{E777946A-A9F0-4671-AE5F-E6F6C677C80A}">
      <dgm:prSet/>
      <dgm:spPr/>
      <dgm:t>
        <a:bodyPr/>
        <a:lstStyle/>
        <a:p>
          <a:endParaRPr lang="en-CA"/>
        </a:p>
      </dgm:t>
    </dgm:pt>
    <dgm:pt modelId="{607D3B42-80A1-48AD-B684-67AE47AD9ECF}" type="sibTrans" cxnId="{E777946A-A9F0-4671-AE5F-E6F6C677C80A}">
      <dgm:prSet/>
      <dgm:spPr/>
      <dgm:t>
        <a:bodyPr/>
        <a:lstStyle/>
        <a:p>
          <a:endParaRPr lang="en-CA"/>
        </a:p>
      </dgm:t>
    </dgm:pt>
    <dgm:pt modelId="{CC67FCE3-B120-43E9-882D-6B0F689D224F}">
      <dgm:prSet/>
      <dgm:spPr/>
      <dgm:t>
        <a:bodyPr/>
        <a:lstStyle/>
        <a:p>
          <a:r>
            <a:rPr lang="en-US" dirty="0"/>
            <a:t>Region</a:t>
          </a:r>
          <a:endParaRPr lang="en-CA" dirty="0"/>
        </a:p>
      </dgm:t>
    </dgm:pt>
    <dgm:pt modelId="{41EF59C3-5C0C-49B1-8FC0-9B711675E659}" type="parTrans" cxnId="{2C239F15-6634-4F78-BBA9-95B757F6E24F}">
      <dgm:prSet/>
      <dgm:spPr/>
      <dgm:t>
        <a:bodyPr/>
        <a:lstStyle/>
        <a:p>
          <a:endParaRPr lang="en-CA"/>
        </a:p>
      </dgm:t>
    </dgm:pt>
    <dgm:pt modelId="{7A9CA566-8866-4BE2-A598-D5034A0EA095}" type="sibTrans" cxnId="{2C239F15-6634-4F78-BBA9-95B757F6E24F}">
      <dgm:prSet/>
      <dgm:spPr/>
      <dgm:t>
        <a:bodyPr/>
        <a:lstStyle/>
        <a:p>
          <a:endParaRPr lang="en-CA"/>
        </a:p>
      </dgm:t>
    </dgm:pt>
    <dgm:pt modelId="{E6D6C6B2-6998-414D-A794-01AD492AAB98}">
      <dgm:prSet/>
      <dgm:spPr/>
      <dgm:t>
        <a:bodyPr/>
        <a:lstStyle/>
        <a:p>
          <a:r>
            <a:rPr lang="en-US" dirty="0"/>
            <a:t>Implementing office</a:t>
          </a:r>
          <a:endParaRPr lang="en-CA" dirty="0"/>
        </a:p>
      </dgm:t>
    </dgm:pt>
    <dgm:pt modelId="{0963EE38-6903-4EBB-8E50-3A343947F999}" type="parTrans" cxnId="{635967A7-7075-4DC9-859E-E1D95F4779A9}">
      <dgm:prSet/>
      <dgm:spPr/>
      <dgm:t>
        <a:bodyPr/>
        <a:lstStyle/>
        <a:p>
          <a:endParaRPr lang="en-CA"/>
        </a:p>
      </dgm:t>
    </dgm:pt>
    <dgm:pt modelId="{BE93FDE7-C60E-4D4E-A2CE-84DA35BB26F9}" type="sibTrans" cxnId="{635967A7-7075-4DC9-859E-E1D95F4779A9}">
      <dgm:prSet/>
      <dgm:spPr/>
      <dgm:t>
        <a:bodyPr/>
        <a:lstStyle/>
        <a:p>
          <a:endParaRPr lang="en-CA"/>
        </a:p>
      </dgm:t>
    </dgm:pt>
    <dgm:pt modelId="{2BC7DB57-1A11-4AA0-AF27-E0E57F23F87B}" type="pres">
      <dgm:prSet presAssocID="{AC1D6757-C321-414A-A4F5-4EF62685528B}" presName="hierChild1" presStyleCnt="0">
        <dgm:presLayoutVars>
          <dgm:orgChart val="1"/>
          <dgm:chPref val="1"/>
          <dgm:dir/>
          <dgm:animOne val="branch"/>
          <dgm:animLvl val="lvl"/>
          <dgm:resizeHandles/>
        </dgm:presLayoutVars>
      </dgm:prSet>
      <dgm:spPr/>
    </dgm:pt>
    <dgm:pt modelId="{16FF7336-4B26-4D7B-AB10-90B85464A18D}" type="pres">
      <dgm:prSet presAssocID="{CCA1CDDE-31D9-4D67-912C-4F081BDEB526}" presName="hierRoot1" presStyleCnt="0">
        <dgm:presLayoutVars>
          <dgm:hierBranch val="init"/>
        </dgm:presLayoutVars>
      </dgm:prSet>
      <dgm:spPr/>
    </dgm:pt>
    <dgm:pt modelId="{FD6E229B-9BB0-4CB6-8F21-BCE5433C597E}" type="pres">
      <dgm:prSet presAssocID="{CCA1CDDE-31D9-4D67-912C-4F081BDEB526}" presName="rootComposite1" presStyleCnt="0"/>
      <dgm:spPr/>
    </dgm:pt>
    <dgm:pt modelId="{A89621E2-9D13-4F35-9E75-A0985A0538E1}" type="pres">
      <dgm:prSet presAssocID="{CCA1CDDE-31D9-4D67-912C-4F081BDEB526}" presName="rootText1" presStyleLbl="node0" presStyleIdx="0" presStyleCnt="1">
        <dgm:presLayoutVars>
          <dgm:chPref val="3"/>
        </dgm:presLayoutVars>
      </dgm:prSet>
      <dgm:spPr/>
    </dgm:pt>
    <dgm:pt modelId="{685AD1F6-C8F5-4222-9181-0E53578E2BD5}" type="pres">
      <dgm:prSet presAssocID="{CCA1CDDE-31D9-4D67-912C-4F081BDEB526}" presName="rootConnector1" presStyleLbl="node1" presStyleIdx="0" presStyleCnt="0"/>
      <dgm:spPr/>
    </dgm:pt>
    <dgm:pt modelId="{2D52288E-F5BB-47EA-9FEB-64ABB58CFC35}" type="pres">
      <dgm:prSet presAssocID="{CCA1CDDE-31D9-4D67-912C-4F081BDEB526}" presName="hierChild2" presStyleCnt="0"/>
      <dgm:spPr/>
    </dgm:pt>
    <dgm:pt modelId="{714ADCF1-C6DE-4E3E-BC99-39B6BB69F73C}" type="pres">
      <dgm:prSet presAssocID="{41EF59C3-5C0C-49B1-8FC0-9B711675E659}" presName="Name37" presStyleLbl="parChTrans1D2" presStyleIdx="0" presStyleCnt="1"/>
      <dgm:spPr/>
    </dgm:pt>
    <dgm:pt modelId="{0D0FF621-8BA8-401F-87E6-48AE286F9292}" type="pres">
      <dgm:prSet presAssocID="{CC67FCE3-B120-43E9-882D-6B0F689D224F}" presName="hierRoot2" presStyleCnt="0">
        <dgm:presLayoutVars>
          <dgm:hierBranch val="init"/>
        </dgm:presLayoutVars>
      </dgm:prSet>
      <dgm:spPr/>
    </dgm:pt>
    <dgm:pt modelId="{93DFA490-07B8-4FB5-905F-1A8F2CFC49D5}" type="pres">
      <dgm:prSet presAssocID="{CC67FCE3-B120-43E9-882D-6B0F689D224F}" presName="rootComposite" presStyleCnt="0"/>
      <dgm:spPr/>
    </dgm:pt>
    <dgm:pt modelId="{D171B1F8-C189-4F70-8837-BABA59800C39}" type="pres">
      <dgm:prSet presAssocID="{CC67FCE3-B120-43E9-882D-6B0F689D224F}" presName="rootText" presStyleLbl="node2" presStyleIdx="0" presStyleCnt="1">
        <dgm:presLayoutVars>
          <dgm:chPref val="3"/>
        </dgm:presLayoutVars>
      </dgm:prSet>
      <dgm:spPr/>
    </dgm:pt>
    <dgm:pt modelId="{2CA64C08-E807-4940-9480-3A44670A822D}" type="pres">
      <dgm:prSet presAssocID="{CC67FCE3-B120-43E9-882D-6B0F689D224F}" presName="rootConnector" presStyleLbl="node2" presStyleIdx="0" presStyleCnt="1"/>
      <dgm:spPr/>
    </dgm:pt>
    <dgm:pt modelId="{173F8D45-B506-49DE-873B-18C638257FCC}" type="pres">
      <dgm:prSet presAssocID="{CC67FCE3-B120-43E9-882D-6B0F689D224F}" presName="hierChild4" presStyleCnt="0"/>
      <dgm:spPr/>
    </dgm:pt>
    <dgm:pt modelId="{0D3ED2C6-03B6-444A-B099-D0406405F020}" type="pres">
      <dgm:prSet presAssocID="{C019C844-8908-4240-B690-6709EEE4077A}" presName="Name37" presStyleLbl="parChTrans1D3" presStyleIdx="0" presStyleCnt="2"/>
      <dgm:spPr/>
    </dgm:pt>
    <dgm:pt modelId="{F82FF90A-65CA-442D-BD6E-249EE1A11AB9}" type="pres">
      <dgm:prSet presAssocID="{F8990064-D186-426C-B027-B58B673DED82}" presName="hierRoot2" presStyleCnt="0">
        <dgm:presLayoutVars>
          <dgm:hierBranch val="init"/>
        </dgm:presLayoutVars>
      </dgm:prSet>
      <dgm:spPr/>
    </dgm:pt>
    <dgm:pt modelId="{11CF7DC2-4194-44CA-85F1-4200F5B80475}" type="pres">
      <dgm:prSet presAssocID="{F8990064-D186-426C-B027-B58B673DED82}" presName="rootComposite" presStyleCnt="0"/>
      <dgm:spPr/>
    </dgm:pt>
    <dgm:pt modelId="{97A5FCFF-8874-41AD-B859-36327EDD05A0}" type="pres">
      <dgm:prSet presAssocID="{F8990064-D186-426C-B027-B58B673DED82}" presName="rootText" presStyleLbl="node3" presStyleIdx="0" presStyleCnt="2" custLinFactNeighborY="1661">
        <dgm:presLayoutVars>
          <dgm:chPref val="3"/>
        </dgm:presLayoutVars>
      </dgm:prSet>
      <dgm:spPr/>
    </dgm:pt>
    <dgm:pt modelId="{942636B2-344C-4FEC-9953-CA0E476D85EB}" type="pres">
      <dgm:prSet presAssocID="{F8990064-D186-426C-B027-B58B673DED82}" presName="rootConnector" presStyleLbl="node3" presStyleIdx="0" presStyleCnt="2"/>
      <dgm:spPr/>
    </dgm:pt>
    <dgm:pt modelId="{F97AC9B4-80E9-4512-AA71-ADB4AD1BBB69}" type="pres">
      <dgm:prSet presAssocID="{F8990064-D186-426C-B027-B58B673DED82}" presName="hierChild4" presStyleCnt="0"/>
      <dgm:spPr/>
    </dgm:pt>
    <dgm:pt modelId="{CF287CDA-38F4-4770-A294-8B97278EE709}" type="pres">
      <dgm:prSet presAssocID="{25B40D16-4076-40D1-9E31-4201145D9FCA}" presName="Name37" presStyleLbl="parChTrans1D4" presStyleIdx="0" presStyleCnt="7"/>
      <dgm:spPr/>
    </dgm:pt>
    <dgm:pt modelId="{D7A678CC-CDEF-4675-8763-5E35A0EBD9DA}" type="pres">
      <dgm:prSet presAssocID="{7D457720-EE6B-4391-B301-8CD3666CDC7E}" presName="hierRoot2" presStyleCnt="0">
        <dgm:presLayoutVars>
          <dgm:hierBranch val="init"/>
        </dgm:presLayoutVars>
      </dgm:prSet>
      <dgm:spPr/>
    </dgm:pt>
    <dgm:pt modelId="{FFB7C739-25E3-443F-A17F-9B3059261BC1}" type="pres">
      <dgm:prSet presAssocID="{7D457720-EE6B-4391-B301-8CD3666CDC7E}" presName="rootComposite" presStyleCnt="0"/>
      <dgm:spPr/>
    </dgm:pt>
    <dgm:pt modelId="{51BC48EC-E458-44E8-B808-6CA159956FE8}" type="pres">
      <dgm:prSet presAssocID="{7D457720-EE6B-4391-B301-8CD3666CDC7E}" presName="rootText" presStyleLbl="node4" presStyleIdx="0" presStyleCnt="7" custLinFactNeighborX="69390" custLinFactNeighborY="-1109">
        <dgm:presLayoutVars>
          <dgm:chPref val="3"/>
        </dgm:presLayoutVars>
      </dgm:prSet>
      <dgm:spPr/>
    </dgm:pt>
    <dgm:pt modelId="{081D0086-36C8-4E4B-8952-1F9D23BEF112}" type="pres">
      <dgm:prSet presAssocID="{7D457720-EE6B-4391-B301-8CD3666CDC7E}" presName="rootConnector" presStyleLbl="node4" presStyleIdx="0" presStyleCnt="7"/>
      <dgm:spPr/>
    </dgm:pt>
    <dgm:pt modelId="{23D2B3CE-7CE4-418D-B5CB-2CE3CDC57C8D}" type="pres">
      <dgm:prSet presAssocID="{7D457720-EE6B-4391-B301-8CD3666CDC7E}" presName="hierChild4" presStyleCnt="0"/>
      <dgm:spPr/>
    </dgm:pt>
    <dgm:pt modelId="{BA5D5017-FE4E-414E-ABF6-B8A354FA0710}" type="pres">
      <dgm:prSet presAssocID="{C721E0D5-56FE-4B08-80AB-4BE058225554}" presName="Name37" presStyleLbl="parChTrans1D4" presStyleIdx="1" presStyleCnt="7"/>
      <dgm:spPr/>
    </dgm:pt>
    <dgm:pt modelId="{09CA6643-6565-4119-8EC2-C39C32EEBBEF}" type="pres">
      <dgm:prSet presAssocID="{77E30FF9-5471-456B-B0E3-CBCCFCDCFBFE}" presName="hierRoot2" presStyleCnt="0">
        <dgm:presLayoutVars>
          <dgm:hierBranch val="init"/>
        </dgm:presLayoutVars>
      </dgm:prSet>
      <dgm:spPr/>
    </dgm:pt>
    <dgm:pt modelId="{B6A1F28B-4DF1-4873-B4FF-2800115B04A3}" type="pres">
      <dgm:prSet presAssocID="{77E30FF9-5471-456B-B0E3-CBCCFCDCFBFE}" presName="rootComposite" presStyleCnt="0"/>
      <dgm:spPr/>
    </dgm:pt>
    <dgm:pt modelId="{42A24D0A-CD98-46C8-965E-5A791F744C24}" type="pres">
      <dgm:prSet presAssocID="{77E30FF9-5471-456B-B0E3-CBCCFCDCFBFE}" presName="rootText" presStyleLbl="node4" presStyleIdx="1" presStyleCnt="7">
        <dgm:presLayoutVars>
          <dgm:chPref val="3"/>
        </dgm:presLayoutVars>
      </dgm:prSet>
      <dgm:spPr/>
    </dgm:pt>
    <dgm:pt modelId="{C8D7BCA5-D73D-47ED-B62B-E7802E4BC63A}" type="pres">
      <dgm:prSet presAssocID="{77E30FF9-5471-456B-B0E3-CBCCFCDCFBFE}" presName="rootConnector" presStyleLbl="node4" presStyleIdx="1" presStyleCnt="7"/>
      <dgm:spPr/>
    </dgm:pt>
    <dgm:pt modelId="{EDFD4820-BEA7-44A7-A068-F7FB26D08EB0}" type="pres">
      <dgm:prSet presAssocID="{77E30FF9-5471-456B-B0E3-CBCCFCDCFBFE}" presName="hierChild4" presStyleCnt="0"/>
      <dgm:spPr/>
    </dgm:pt>
    <dgm:pt modelId="{77529E3E-C306-416F-B542-34DDF1CBBE4E}" type="pres">
      <dgm:prSet presAssocID="{FC1D907C-E009-43BB-855F-F3B42B0A62D0}" presName="Name37" presStyleLbl="parChTrans1D4" presStyleIdx="2" presStyleCnt="7"/>
      <dgm:spPr/>
    </dgm:pt>
    <dgm:pt modelId="{CCDB1CC7-2A5C-4021-A1D1-8404EA9E96F9}" type="pres">
      <dgm:prSet presAssocID="{92D748D5-B926-4CC5-AF8E-9ACA43BBE6B1}" presName="hierRoot2" presStyleCnt="0">
        <dgm:presLayoutVars>
          <dgm:hierBranch val="init"/>
        </dgm:presLayoutVars>
      </dgm:prSet>
      <dgm:spPr/>
    </dgm:pt>
    <dgm:pt modelId="{D1307CDD-16C2-4562-BCCB-2555053D42E4}" type="pres">
      <dgm:prSet presAssocID="{92D748D5-B926-4CC5-AF8E-9ACA43BBE6B1}" presName="rootComposite" presStyleCnt="0"/>
      <dgm:spPr/>
    </dgm:pt>
    <dgm:pt modelId="{C28014AE-8660-49FD-85A5-574A7634394C}" type="pres">
      <dgm:prSet presAssocID="{92D748D5-B926-4CC5-AF8E-9ACA43BBE6B1}" presName="rootText" presStyleLbl="node4" presStyleIdx="2" presStyleCnt="7">
        <dgm:presLayoutVars>
          <dgm:chPref val="3"/>
        </dgm:presLayoutVars>
      </dgm:prSet>
      <dgm:spPr/>
    </dgm:pt>
    <dgm:pt modelId="{2E848FBC-6684-4E0A-9712-F417FBC0665D}" type="pres">
      <dgm:prSet presAssocID="{92D748D5-B926-4CC5-AF8E-9ACA43BBE6B1}" presName="rootConnector" presStyleLbl="node4" presStyleIdx="2" presStyleCnt="7"/>
      <dgm:spPr/>
    </dgm:pt>
    <dgm:pt modelId="{D13B523D-7E7D-4140-9ABF-8297FCF0EB42}" type="pres">
      <dgm:prSet presAssocID="{92D748D5-B926-4CC5-AF8E-9ACA43BBE6B1}" presName="hierChild4" presStyleCnt="0"/>
      <dgm:spPr/>
    </dgm:pt>
    <dgm:pt modelId="{2E06725B-36EC-42CC-886D-26D86F01B695}" type="pres">
      <dgm:prSet presAssocID="{92D748D5-B926-4CC5-AF8E-9ACA43BBE6B1}" presName="hierChild5" presStyleCnt="0"/>
      <dgm:spPr/>
    </dgm:pt>
    <dgm:pt modelId="{A1CF5AAA-79FB-4C56-B08A-C8631CAD6232}" type="pres">
      <dgm:prSet presAssocID="{77E30FF9-5471-456B-B0E3-CBCCFCDCFBFE}" presName="hierChild5" presStyleCnt="0"/>
      <dgm:spPr/>
    </dgm:pt>
    <dgm:pt modelId="{2C991321-B3D4-444C-B284-A3367E00C04B}" type="pres">
      <dgm:prSet presAssocID="{CB92D61C-AB2E-4565-A6B0-E507AD21C3DF}" presName="Name37" presStyleLbl="parChTrans1D4" presStyleIdx="3" presStyleCnt="7"/>
      <dgm:spPr/>
    </dgm:pt>
    <dgm:pt modelId="{3EF3CC6B-CD50-4DE9-BD1B-AD278E6E692F}" type="pres">
      <dgm:prSet presAssocID="{71372931-C0A1-4C3B-B0C5-C1DD2D281C7B}" presName="hierRoot2" presStyleCnt="0">
        <dgm:presLayoutVars>
          <dgm:hierBranch val="init"/>
        </dgm:presLayoutVars>
      </dgm:prSet>
      <dgm:spPr/>
    </dgm:pt>
    <dgm:pt modelId="{E067A52C-563D-4530-8152-E2FE679A74AB}" type="pres">
      <dgm:prSet presAssocID="{71372931-C0A1-4C3B-B0C5-C1DD2D281C7B}" presName="rootComposite" presStyleCnt="0"/>
      <dgm:spPr/>
    </dgm:pt>
    <dgm:pt modelId="{0A887B23-785E-4130-B818-1C288D8B4EE9}" type="pres">
      <dgm:prSet presAssocID="{71372931-C0A1-4C3B-B0C5-C1DD2D281C7B}" presName="rootText" presStyleLbl="node4" presStyleIdx="3" presStyleCnt="7">
        <dgm:presLayoutVars>
          <dgm:chPref val="3"/>
        </dgm:presLayoutVars>
      </dgm:prSet>
      <dgm:spPr/>
    </dgm:pt>
    <dgm:pt modelId="{4C78FC39-7F89-4AB0-8D7A-2349B1427A3F}" type="pres">
      <dgm:prSet presAssocID="{71372931-C0A1-4C3B-B0C5-C1DD2D281C7B}" presName="rootConnector" presStyleLbl="node4" presStyleIdx="3" presStyleCnt="7"/>
      <dgm:spPr/>
    </dgm:pt>
    <dgm:pt modelId="{EB460937-7730-434C-BA94-8C4D04F708BF}" type="pres">
      <dgm:prSet presAssocID="{71372931-C0A1-4C3B-B0C5-C1DD2D281C7B}" presName="hierChild4" presStyleCnt="0"/>
      <dgm:spPr/>
    </dgm:pt>
    <dgm:pt modelId="{D4FD605C-00D3-47DF-A030-E05E5A8C3176}" type="pres">
      <dgm:prSet presAssocID="{71372931-C0A1-4C3B-B0C5-C1DD2D281C7B}" presName="hierChild5" presStyleCnt="0"/>
      <dgm:spPr/>
    </dgm:pt>
    <dgm:pt modelId="{E4271294-1421-4C81-BC46-2251D6A6CEBE}" type="pres">
      <dgm:prSet presAssocID="{53CB8AA9-24E8-4D66-A8FC-C0BD088A4AF3}" presName="Name37" presStyleLbl="parChTrans1D4" presStyleIdx="4" presStyleCnt="7"/>
      <dgm:spPr/>
    </dgm:pt>
    <dgm:pt modelId="{EE0E5657-CE01-49AE-8BC5-1606EB6435B9}" type="pres">
      <dgm:prSet presAssocID="{B05FC708-FA28-4198-AAFE-E976C6E74F1A}" presName="hierRoot2" presStyleCnt="0">
        <dgm:presLayoutVars>
          <dgm:hierBranch val="init"/>
        </dgm:presLayoutVars>
      </dgm:prSet>
      <dgm:spPr/>
    </dgm:pt>
    <dgm:pt modelId="{F78B460C-0BD1-4228-9D57-BEBD9C87A036}" type="pres">
      <dgm:prSet presAssocID="{B05FC708-FA28-4198-AAFE-E976C6E74F1A}" presName="rootComposite" presStyleCnt="0"/>
      <dgm:spPr/>
    </dgm:pt>
    <dgm:pt modelId="{DD115956-1581-4387-BE1A-DCDE0FD5B174}" type="pres">
      <dgm:prSet presAssocID="{B05FC708-FA28-4198-AAFE-E976C6E74F1A}" presName="rootText" presStyleLbl="node4" presStyleIdx="4" presStyleCnt="7">
        <dgm:presLayoutVars>
          <dgm:chPref val="3"/>
        </dgm:presLayoutVars>
      </dgm:prSet>
      <dgm:spPr/>
    </dgm:pt>
    <dgm:pt modelId="{448729AC-6528-4EBA-AC7C-7854FA2EEC16}" type="pres">
      <dgm:prSet presAssocID="{B05FC708-FA28-4198-AAFE-E976C6E74F1A}" presName="rootConnector" presStyleLbl="node4" presStyleIdx="4" presStyleCnt="7"/>
      <dgm:spPr/>
    </dgm:pt>
    <dgm:pt modelId="{183F97B6-63D9-410C-B457-4B67C258920C}" type="pres">
      <dgm:prSet presAssocID="{B05FC708-FA28-4198-AAFE-E976C6E74F1A}" presName="hierChild4" presStyleCnt="0"/>
      <dgm:spPr/>
    </dgm:pt>
    <dgm:pt modelId="{BFBAA71B-1BBA-4AA4-9D9D-D0F00278C683}" type="pres">
      <dgm:prSet presAssocID="{B05FC708-FA28-4198-AAFE-E976C6E74F1A}" presName="hierChild5" presStyleCnt="0"/>
      <dgm:spPr/>
    </dgm:pt>
    <dgm:pt modelId="{00499199-95F1-439F-BDBB-6282AB61B24E}" type="pres">
      <dgm:prSet presAssocID="{E9BC1E3C-2B8B-48E0-AACD-2FEFFFF982D4}" presName="Name37" presStyleLbl="parChTrans1D4" presStyleIdx="5" presStyleCnt="7"/>
      <dgm:spPr/>
    </dgm:pt>
    <dgm:pt modelId="{0980D95F-EB97-420F-B96C-E94292B099C6}" type="pres">
      <dgm:prSet presAssocID="{BD79C2C7-7309-402F-804F-A307399BF38A}" presName="hierRoot2" presStyleCnt="0">
        <dgm:presLayoutVars>
          <dgm:hierBranch val="init"/>
        </dgm:presLayoutVars>
      </dgm:prSet>
      <dgm:spPr/>
    </dgm:pt>
    <dgm:pt modelId="{BC0C7F5F-C670-4B1C-8AFD-1B594FDE251B}" type="pres">
      <dgm:prSet presAssocID="{BD79C2C7-7309-402F-804F-A307399BF38A}" presName="rootComposite" presStyleCnt="0"/>
      <dgm:spPr/>
    </dgm:pt>
    <dgm:pt modelId="{1C899293-5068-4A57-8D86-1B7CB44913D0}" type="pres">
      <dgm:prSet presAssocID="{BD79C2C7-7309-402F-804F-A307399BF38A}" presName="rootText" presStyleLbl="node4" presStyleIdx="5" presStyleCnt="7">
        <dgm:presLayoutVars>
          <dgm:chPref val="3"/>
        </dgm:presLayoutVars>
      </dgm:prSet>
      <dgm:spPr/>
    </dgm:pt>
    <dgm:pt modelId="{79FEA6C2-2EB4-40F1-A474-FD38F30A5A84}" type="pres">
      <dgm:prSet presAssocID="{BD79C2C7-7309-402F-804F-A307399BF38A}" presName="rootConnector" presStyleLbl="node4" presStyleIdx="5" presStyleCnt="7"/>
      <dgm:spPr/>
    </dgm:pt>
    <dgm:pt modelId="{335429FE-EFFE-4C93-989F-3B9118E57FCD}" type="pres">
      <dgm:prSet presAssocID="{BD79C2C7-7309-402F-804F-A307399BF38A}" presName="hierChild4" presStyleCnt="0"/>
      <dgm:spPr/>
    </dgm:pt>
    <dgm:pt modelId="{57DA5314-51F9-4F1B-BFBF-EBE09B5BCF30}" type="pres">
      <dgm:prSet presAssocID="{BD79C2C7-7309-402F-804F-A307399BF38A}" presName="hierChild5" presStyleCnt="0"/>
      <dgm:spPr/>
    </dgm:pt>
    <dgm:pt modelId="{AE1A2C40-A7AC-4539-8893-06A54EDEF65E}" type="pres">
      <dgm:prSet presAssocID="{48892785-8B84-43D9-B71C-76AB2421EE1C}" presName="Name37" presStyleLbl="parChTrans1D4" presStyleIdx="6" presStyleCnt="7"/>
      <dgm:spPr/>
    </dgm:pt>
    <dgm:pt modelId="{5E424453-F6D9-4E1A-B4B5-F9B63F7F0933}" type="pres">
      <dgm:prSet presAssocID="{134B9CFD-3F3E-4B20-8682-51237136CCB5}" presName="hierRoot2" presStyleCnt="0">
        <dgm:presLayoutVars>
          <dgm:hierBranch val="init"/>
        </dgm:presLayoutVars>
      </dgm:prSet>
      <dgm:spPr/>
    </dgm:pt>
    <dgm:pt modelId="{FF848F1E-6515-464C-ABF9-9458872A04A4}" type="pres">
      <dgm:prSet presAssocID="{134B9CFD-3F3E-4B20-8682-51237136CCB5}" presName="rootComposite" presStyleCnt="0"/>
      <dgm:spPr/>
    </dgm:pt>
    <dgm:pt modelId="{E5C34C94-4E23-445B-99A2-3EC62FD65CC9}" type="pres">
      <dgm:prSet presAssocID="{134B9CFD-3F3E-4B20-8682-51237136CCB5}" presName="rootText" presStyleLbl="node4" presStyleIdx="6" presStyleCnt="7">
        <dgm:presLayoutVars>
          <dgm:chPref val="3"/>
        </dgm:presLayoutVars>
      </dgm:prSet>
      <dgm:spPr/>
    </dgm:pt>
    <dgm:pt modelId="{1DB4942F-AA93-4CD0-90B6-884039FEB734}" type="pres">
      <dgm:prSet presAssocID="{134B9CFD-3F3E-4B20-8682-51237136CCB5}" presName="rootConnector" presStyleLbl="node4" presStyleIdx="6" presStyleCnt="7"/>
      <dgm:spPr/>
    </dgm:pt>
    <dgm:pt modelId="{EF7B873E-1C1E-443F-BA2C-C8776B0681A8}" type="pres">
      <dgm:prSet presAssocID="{134B9CFD-3F3E-4B20-8682-51237136CCB5}" presName="hierChild4" presStyleCnt="0"/>
      <dgm:spPr/>
    </dgm:pt>
    <dgm:pt modelId="{CEAD8AAA-5E96-479A-A6C0-18E68422AB4B}" type="pres">
      <dgm:prSet presAssocID="{134B9CFD-3F3E-4B20-8682-51237136CCB5}" presName="hierChild5" presStyleCnt="0"/>
      <dgm:spPr/>
    </dgm:pt>
    <dgm:pt modelId="{E6B5C9F0-18C6-4DB9-9F5A-49E950BDB781}" type="pres">
      <dgm:prSet presAssocID="{7D457720-EE6B-4391-B301-8CD3666CDC7E}" presName="hierChild5" presStyleCnt="0"/>
      <dgm:spPr/>
    </dgm:pt>
    <dgm:pt modelId="{7B19CF0E-04A1-459E-A66F-DCB489E4E575}" type="pres">
      <dgm:prSet presAssocID="{F8990064-D186-426C-B027-B58B673DED82}" presName="hierChild5" presStyleCnt="0"/>
      <dgm:spPr/>
    </dgm:pt>
    <dgm:pt modelId="{CD237179-E169-4E92-8C46-8CB986CF20B8}" type="pres">
      <dgm:prSet presAssocID="{0963EE38-6903-4EBB-8E50-3A343947F999}" presName="Name37" presStyleLbl="parChTrans1D3" presStyleIdx="1" presStyleCnt="2"/>
      <dgm:spPr/>
    </dgm:pt>
    <dgm:pt modelId="{1529149A-BD21-4B7B-BFEA-ACE9FADFD35B}" type="pres">
      <dgm:prSet presAssocID="{E6D6C6B2-6998-414D-A794-01AD492AAB98}" presName="hierRoot2" presStyleCnt="0">
        <dgm:presLayoutVars>
          <dgm:hierBranch val="init"/>
        </dgm:presLayoutVars>
      </dgm:prSet>
      <dgm:spPr/>
    </dgm:pt>
    <dgm:pt modelId="{1FC48329-9135-432F-A19A-9B1580A88105}" type="pres">
      <dgm:prSet presAssocID="{E6D6C6B2-6998-414D-A794-01AD492AAB98}" presName="rootComposite" presStyleCnt="0"/>
      <dgm:spPr/>
    </dgm:pt>
    <dgm:pt modelId="{90E83CE8-35B3-4F38-B378-1AF08834B9E0}" type="pres">
      <dgm:prSet presAssocID="{E6D6C6B2-6998-414D-A794-01AD492AAB98}" presName="rootText" presStyleLbl="node3" presStyleIdx="1" presStyleCnt="2">
        <dgm:presLayoutVars>
          <dgm:chPref val="3"/>
        </dgm:presLayoutVars>
      </dgm:prSet>
      <dgm:spPr/>
    </dgm:pt>
    <dgm:pt modelId="{AE775176-75F2-4B16-929C-CDE459B6875A}" type="pres">
      <dgm:prSet presAssocID="{E6D6C6B2-6998-414D-A794-01AD492AAB98}" presName="rootConnector" presStyleLbl="node3" presStyleIdx="1" presStyleCnt="2"/>
      <dgm:spPr/>
    </dgm:pt>
    <dgm:pt modelId="{F81A2029-D447-4690-B131-9AC56DE53630}" type="pres">
      <dgm:prSet presAssocID="{E6D6C6B2-6998-414D-A794-01AD492AAB98}" presName="hierChild4" presStyleCnt="0"/>
      <dgm:spPr/>
    </dgm:pt>
    <dgm:pt modelId="{447DEBA2-ADA4-4264-8A46-FD03E9BBD091}" type="pres">
      <dgm:prSet presAssocID="{E6D6C6B2-6998-414D-A794-01AD492AAB98}" presName="hierChild5" presStyleCnt="0"/>
      <dgm:spPr/>
    </dgm:pt>
    <dgm:pt modelId="{9F117E52-EF94-40F4-9880-F6F143813CDF}" type="pres">
      <dgm:prSet presAssocID="{CC67FCE3-B120-43E9-882D-6B0F689D224F}" presName="hierChild5" presStyleCnt="0"/>
      <dgm:spPr/>
    </dgm:pt>
    <dgm:pt modelId="{974F65C2-2DE6-4A94-8098-5A7037EB13EC}" type="pres">
      <dgm:prSet presAssocID="{CCA1CDDE-31D9-4D67-912C-4F081BDEB526}" presName="hierChild3" presStyleCnt="0"/>
      <dgm:spPr/>
    </dgm:pt>
  </dgm:ptLst>
  <dgm:cxnLst>
    <dgm:cxn modelId="{A41C7212-98FC-4C41-AB72-BF9E89150107}" type="presOf" srcId="{0963EE38-6903-4EBB-8E50-3A343947F999}" destId="{CD237179-E169-4E92-8C46-8CB986CF20B8}" srcOrd="0" destOrd="0" presId="urn:microsoft.com/office/officeart/2005/8/layout/orgChart1"/>
    <dgm:cxn modelId="{2C239F15-6634-4F78-BBA9-95B757F6E24F}" srcId="{CCA1CDDE-31D9-4D67-912C-4F081BDEB526}" destId="{CC67FCE3-B120-43E9-882D-6B0F689D224F}" srcOrd="0" destOrd="0" parTransId="{41EF59C3-5C0C-49B1-8FC0-9B711675E659}" sibTransId="{7A9CA566-8866-4BE2-A598-D5034A0EA095}"/>
    <dgm:cxn modelId="{0E2B8216-39E4-4E31-B030-C972345F2353}" type="presOf" srcId="{77E30FF9-5471-456B-B0E3-CBCCFCDCFBFE}" destId="{C8D7BCA5-D73D-47ED-B62B-E7802E4BC63A}" srcOrd="1" destOrd="0" presId="urn:microsoft.com/office/officeart/2005/8/layout/orgChart1"/>
    <dgm:cxn modelId="{2A3A0B18-D0B2-4A38-B5D4-D796CAECC995}" type="presOf" srcId="{7D457720-EE6B-4391-B301-8CD3666CDC7E}" destId="{081D0086-36C8-4E4B-8952-1F9D23BEF112}" srcOrd="1" destOrd="0" presId="urn:microsoft.com/office/officeart/2005/8/layout/orgChart1"/>
    <dgm:cxn modelId="{50C1142C-235A-4DC9-AA97-6E6136500A4E}" srcId="{7D457720-EE6B-4391-B301-8CD3666CDC7E}" destId="{BD79C2C7-7309-402F-804F-A307399BF38A}" srcOrd="3" destOrd="0" parTransId="{E9BC1E3C-2B8B-48E0-AACD-2FEFFFF982D4}" sibTransId="{4D16CE3F-98A6-4623-A1BA-DD4D6903211E}"/>
    <dgm:cxn modelId="{5D07132D-2ABC-432C-81FE-7B6055573A83}" type="presOf" srcId="{E6D6C6B2-6998-414D-A794-01AD492AAB98}" destId="{AE775176-75F2-4B16-929C-CDE459B6875A}" srcOrd="1" destOrd="0" presId="urn:microsoft.com/office/officeart/2005/8/layout/orgChart1"/>
    <dgm:cxn modelId="{97029630-3A3C-457A-8A06-9E2ECA864DC0}" type="presOf" srcId="{CC67FCE3-B120-43E9-882D-6B0F689D224F}" destId="{2CA64C08-E807-4940-9480-3A44670A822D}" srcOrd="1" destOrd="0" presId="urn:microsoft.com/office/officeart/2005/8/layout/orgChart1"/>
    <dgm:cxn modelId="{87EA9F35-DDC3-4799-A215-326DCA0652C5}" srcId="{7D457720-EE6B-4391-B301-8CD3666CDC7E}" destId="{134B9CFD-3F3E-4B20-8682-51237136CCB5}" srcOrd="4" destOrd="0" parTransId="{48892785-8B84-43D9-B71C-76AB2421EE1C}" sibTransId="{3F074043-A8BE-4C39-9986-61EDE66E1252}"/>
    <dgm:cxn modelId="{FD58AB36-6D42-4B55-B0AC-C0CD1C683D56}" type="presOf" srcId="{C019C844-8908-4240-B690-6709EEE4077A}" destId="{0D3ED2C6-03B6-444A-B099-D0406405F020}" srcOrd="0" destOrd="0" presId="urn:microsoft.com/office/officeart/2005/8/layout/orgChart1"/>
    <dgm:cxn modelId="{E88D493B-53B7-4BC7-87FF-B5E5566D573E}" type="presOf" srcId="{92D748D5-B926-4CC5-AF8E-9ACA43BBE6B1}" destId="{2E848FBC-6684-4E0A-9712-F417FBC0665D}" srcOrd="1" destOrd="0" presId="urn:microsoft.com/office/officeart/2005/8/layout/orgChart1"/>
    <dgm:cxn modelId="{5F49805B-2040-4355-B8C0-363C4AC56B08}" type="presOf" srcId="{CCA1CDDE-31D9-4D67-912C-4F081BDEB526}" destId="{A89621E2-9D13-4F35-9E75-A0985A0538E1}" srcOrd="0" destOrd="0" presId="urn:microsoft.com/office/officeart/2005/8/layout/orgChart1"/>
    <dgm:cxn modelId="{5BBA295C-6D4A-49A1-9970-78325FD5FDF5}" type="presOf" srcId="{92D748D5-B926-4CC5-AF8E-9ACA43BBE6B1}" destId="{C28014AE-8660-49FD-85A5-574A7634394C}" srcOrd="0" destOrd="0" presId="urn:microsoft.com/office/officeart/2005/8/layout/orgChart1"/>
    <dgm:cxn modelId="{EDC31561-9B12-4F9E-9B25-54F84E5078EA}" type="presOf" srcId="{25B40D16-4076-40D1-9E31-4201145D9FCA}" destId="{CF287CDA-38F4-4770-A294-8B97278EE709}" srcOrd="0" destOrd="0" presId="urn:microsoft.com/office/officeart/2005/8/layout/orgChart1"/>
    <dgm:cxn modelId="{D6E47C42-E073-459C-8148-EDFA61003770}" type="presOf" srcId="{CCA1CDDE-31D9-4D67-912C-4F081BDEB526}" destId="{685AD1F6-C8F5-4222-9181-0E53578E2BD5}" srcOrd="1" destOrd="0" presId="urn:microsoft.com/office/officeart/2005/8/layout/orgChart1"/>
    <dgm:cxn modelId="{D71AE649-2CB2-495A-9EAE-0701ACDDC2D2}" type="presOf" srcId="{CB92D61C-AB2E-4565-A6B0-E507AD21C3DF}" destId="{2C991321-B3D4-444C-B284-A3367E00C04B}" srcOrd="0" destOrd="0" presId="urn:microsoft.com/office/officeart/2005/8/layout/orgChart1"/>
    <dgm:cxn modelId="{0C07096A-2B73-4BF2-ADB4-4C49A8F30DD9}" srcId="{F8990064-D186-426C-B027-B58B673DED82}" destId="{7D457720-EE6B-4391-B301-8CD3666CDC7E}" srcOrd="0" destOrd="0" parTransId="{25B40D16-4076-40D1-9E31-4201145D9FCA}" sibTransId="{BBA7A131-8A28-48B9-A498-8935CD315479}"/>
    <dgm:cxn modelId="{E777946A-A9F0-4671-AE5F-E6F6C677C80A}" srcId="{AC1D6757-C321-414A-A4F5-4EF62685528B}" destId="{CCA1CDDE-31D9-4D67-912C-4F081BDEB526}" srcOrd="0" destOrd="0" parTransId="{4BD04DC5-2A00-4818-9765-F50DEF409862}" sibTransId="{607D3B42-80A1-48AD-B684-67AE47AD9ECF}"/>
    <dgm:cxn modelId="{FDE3624F-DF0B-46EA-AECA-A3DEA896119D}" srcId="{7D457720-EE6B-4391-B301-8CD3666CDC7E}" destId="{77E30FF9-5471-456B-B0E3-CBCCFCDCFBFE}" srcOrd="0" destOrd="0" parTransId="{C721E0D5-56FE-4B08-80AB-4BE058225554}" sibTransId="{B2E0DFBB-DE22-45E3-86C7-89F374A795CD}"/>
    <dgm:cxn modelId="{6C2BC552-190D-44FE-90A0-E744F4703037}" type="presOf" srcId="{E6D6C6B2-6998-414D-A794-01AD492AAB98}" destId="{90E83CE8-35B3-4F38-B378-1AF08834B9E0}" srcOrd="0" destOrd="0" presId="urn:microsoft.com/office/officeart/2005/8/layout/orgChart1"/>
    <dgm:cxn modelId="{B3BD5357-0F71-4A6A-896F-A5E76F9BEBFF}" type="presOf" srcId="{7D457720-EE6B-4391-B301-8CD3666CDC7E}" destId="{51BC48EC-E458-44E8-B808-6CA159956FE8}" srcOrd="0" destOrd="0" presId="urn:microsoft.com/office/officeart/2005/8/layout/orgChart1"/>
    <dgm:cxn modelId="{04A3777B-A93E-4547-9BE3-6098532FB7C4}" type="presOf" srcId="{B05FC708-FA28-4198-AAFE-E976C6E74F1A}" destId="{DD115956-1581-4387-BE1A-DCDE0FD5B174}" srcOrd="0" destOrd="0" presId="urn:microsoft.com/office/officeart/2005/8/layout/orgChart1"/>
    <dgm:cxn modelId="{CB24C87C-BE5C-4B1A-8919-0D059207386E}" srcId="{7D457720-EE6B-4391-B301-8CD3666CDC7E}" destId="{B05FC708-FA28-4198-AAFE-E976C6E74F1A}" srcOrd="2" destOrd="0" parTransId="{53CB8AA9-24E8-4D66-A8FC-C0BD088A4AF3}" sibTransId="{6A6F8982-CBCC-4AF5-BCE6-E7C0FF98CDB4}"/>
    <dgm:cxn modelId="{14ACC280-BC6D-4AE9-8E2B-CD991309DD73}" type="presOf" srcId="{E9BC1E3C-2B8B-48E0-AACD-2FEFFFF982D4}" destId="{00499199-95F1-439F-BDBB-6282AB61B24E}" srcOrd="0" destOrd="0" presId="urn:microsoft.com/office/officeart/2005/8/layout/orgChart1"/>
    <dgm:cxn modelId="{FC034F83-82E3-4759-A1FF-BC9792B2A483}" srcId="{7D457720-EE6B-4391-B301-8CD3666CDC7E}" destId="{71372931-C0A1-4C3B-B0C5-C1DD2D281C7B}" srcOrd="1" destOrd="0" parTransId="{CB92D61C-AB2E-4565-A6B0-E507AD21C3DF}" sibTransId="{3EDE1FE9-F55B-4C04-97C0-05BFBD1DC8C0}"/>
    <dgm:cxn modelId="{EA51DE8D-0D68-436F-94F6-3CE1B24849EE}" type="presOf" srcId="{C721E0D5-56FE-4B08-80AB-4BE058225554}" destId="{BA5D5017-FE4E-414E-ABF6-B8A354FA0710}" srcOrd="0" destOrd="0" presId="urn:microsoft.com/office/officeart/2005/8/layout/orgChart1"/>
    <dgm:cxn modelId="{01677B9C-6D40-447C-BBD7-A9963652B8D2}" srcId="{77E30FF9-5471-456B-B0E3-CBCCFCDCFBFE}" destId="{92D748D5-B926-4CC5-AF8E-9ACA43BBE6B1}" srcOrd="0" destOrd="0" parTransId="{FC1D907C-E009-43BB-855F-F3B42B0A62D0}" sibTransId="{D0BB320E-8938-46C9-BF81-B20EDB1CD94D}"/>
    <dgm:cxn modelId="{635967A7-7075-4DC9-859E-E1D95F4779A9}" srcId="{CC67FCE3-B120-43E9-882D-6B0F689D224F}" destId="{E6D6C6B2-6998-414D-A794-01AD492AAB98}" srcOrd="1" destOrd="0" parTransId="{0963EE38-6903-4EBB-8E50-3A343947F999}" sibTransId="{BE93FDE7-C60E-4D4E-A2CE-84DA35BB26F9}"/>
    <dgm:cxn modelId="{E01F10B4-0983-47E5-8591-044C439CBAC1}" type="presOf" srcId="{F8990064-D186-426C-B027-B58B673DED82}" destId="{97A5FCFF-8874-41AD-B859-36327EDD05A0}" srcOrd="0" destOrd="0" presId="urn:microsoft.com/office/officeart/2005/8/layout/orgChart1"/>
    <dgm:cxn modelId="{4A23DAB4-71CF-429D-AECA-9DE034A12A46}" type="presOf" srcId="{F8990064-D186-426C-B027-B58B673DED82}" destId="{942636B2-344C-4FEC-9953-CA0E476D85EB}" srcOrd="1" destOrd="0" presId="urn:microsoft.com/office/officeart/2005/8/layout/orgChart1"/>
    <dgm:cxn modelId="{B05900B8-89A5-4FB4-8433-2CD8866801D6}" type="presOf" srcId="{77E30FF9-5471-456B-B0E3-CBCCFCDCFBFE}" destId="{42A24D0A-CD98-46C8-965E-5A791F744C24}" srcOrd="0" destOrd="0" presId="urn:microsoft.com/office/officeart/2005/8/layout/orgChart1"/>
    <dgm:cxn modelId="{1BC0D7B8-254E-44B3-A9DA-C9B935C23BBB}" type="presOf" srcId="{48892785-8B84-43D9-B71C-76AB2421EE1C}" destId="{AE1A2C40-A7AC-4539-8893-06A54EDEF65E}" srcOrd="0" destOrd="0" presId="urn:microsoft.com/office/officeart/2005/8/layout/orgChart1"/>
    <dgm:cxn modelId="{507B64BC-B978-4CC7-93A6-2DC1208E52BD}" type="presOf" srcId="{134B9CFD-3F3E-4B20-8682-51237136CCB5}" destId="{E5C34C94-4E23-445B-99A2-3EC62FD65CC9}" srcOrd="0" destOrd="0" presId="urn:microsoft.com/office/officeart/2005/8/layout/orgChart1"/>
    <dgm:cxn modelId="{17E510BE-EC4A-4B3C-BF52-2EC680BB7B72}" type="presOf" srcId="{BD79C2C7-7309-402F-804F-A307399BF38A}" destId="{1C899293-5068-4A57-8D86-1B7CB44913D0}" srcOrd="0" destOrd="0" presId="urn:microsoft.com/office/officeart/2005/8/layout/orgChart1"/>
    <dgm:cxn modelId="{053DC6BE-A86D-4EC2-97B3-7B18ED590348}" type="presOf" srcId="{53CB8AA9-24E8-4D66-A8FC-C0BD088A4AF3}" destId="{E4271294-1421-4C81-BC46-2251D6A6CEBE}" srcOrd="0" destOrd="0" presId="urn:microsoft.com/office/officeart/2005/8/layout/orgChart1"/>
    <dgm:cxn modelId="{7DC327C3-87CA-459D-BF52-6E426A7F8C73}" type="presOf" srcId="{AC1D6757-C321-414A-A4F5-4EF62685528B}" destId="{2BC7DB57-1A11-4AA0-AF27-E0E57F23F87B}" srcOrd="0" destOrd="0" presId="urn:microsoft.com/office/officeart/2005/8/layout/orgChart1"/>
    <dgm:cxn modelId="{54EC9BC9-C00A-433F-9FBB-BD3FCD2034D0}" type="presOf" srcId="{B05FC708-FA28-4198-AAFE-E976C6E74F1A}" destId="{448729AC-6528-4EBA-AC7C-7854FA2EEC16}" srcOrd="1" destOrd="0" presId="urn:microsoft.com/office/officeart/2005/8/layout/orgChart1"/>
    <dgm:cxn modelId="{3F3FCDC9-6FA4-4DDF-9DF1-BA7F699D886E}" type="presOf" srcId="{BD79C2C7-7309-402F-804F-A307399BF38A}" destId="{79FEA6C2-2EB4-40F1-A474-FD38F30A5A84}" srcOrd="1" destOrd="0" presId="urn:microsoft.com/office/officeart/2005/8/layout/orgChart1"/>
    <dgm:cxn modelId="{2949BCCF-A430-4FC8-9D56-BB28AFD89863}" type="presOf" srcId="{CC67FCE3-B120-43E9-882D-6B0F689D224F}" destId="{D171B1F8-C189-4F70-8837-BABA59800C39}" srcOrd="0" destOrd="0" presId="urn:microsoft.com/office/officeart/2005/8/layout/orgChart1"/>
    <dgm:cxn modelId="{C985D5E0-CBD9-47E6-AB27-1498DA29A613}" type="presOf" srcId="{FC1D907C-E009-43BB-855F-F3B42B0A62D0}" destId="{77529E3E-C306-416F-B542-34DDF1CBBE4E}" srcOrd="0" destOrd="0" presId="urn:microsoft.com/office/officeart/2005/8/layout/orgChart1"/>
    <dgm:cxn modelId="{E80AE5E7-5905-472C-B4D9-DBC26EA18155}" type="presOf" srcId="{71372931-C0A1-4C3B-B0C5-C1DD2D281C7B}" destId="{0A887B23-785E-4130-B818-1C288D8B4EE9}" srcOrd="0" destOrd="0" presId="urn:microsoft.com/office/officeart/2005/8/layout/orgChart1"/>
    <dgm:cxn modelId="{B2BAFFEC-7266-4126-81E5-1CB4DE3C8419}" type="presOf" srcId="{134B9CFD-3F3E-4B20-8682-51237136CCB5}" destId="{1DB4942F-AA93-4CD0-90B6-884039FEB734}" srcOrd="1" destOrd="0" presId="urn:microsoft.com/office/officeart/2005/8/layout/orgChart1"/>
    <dgm:cxn modelId="{E5B22AEE-900D-422C-8BB3-D0ED829C64D2}" srcId="{CC67FCE3-B120-43E9-882D-6B0F689D224F}" destId="{F8990064-D186-426C-B027-B58B673DED82}" srcOrd="0" destOrd="0" parTransId="{C019C844-8908-4240-B690-6709EEE4077A}" sibTransId="{D03181B5-3DC2-451C-86BB-89F4CC385520}"/>
    <dgm:cxn modelId="{0EF897F4-8055-4288-956E-5FF6F58FE166}" type="presOf" srcId="{71372931-C0A1-4C3B-B0C5-C1DD2D281C7B}" destId="{4C78FC39-7F89-4AB0-8D7A-2349B1427A3F}" srcOrd="1" destOrd="0" presId="urn:microsoft.com/office/officeart/2005/8/layout/orgChart1"/>
    <dgm:cxn modelId="{4B5205FE-7B86-4ADF-94AA-5FE092136F58}" type="presOf" srcId="{41EF59C3-5C0C-49B1-8FC0-9B711675E659}" destId="{714ADCF1-C6DE-4E3E-BC99-39B6BB69F73C}" srcOrd="0" destOrd="0" presId="urn:microsoft.com/office/officeart/2005/8/layout/orgChart1"/>
    <dgm:cxn modelId="{21D1DDF5-0268-4EA5-A38F-5423895F733E}" type="presParOf" srcId="{2BC7DB57-1A11-4AA0-AF27-E0E57F23F87B}" destId="{16FF7336-4B26-4D7B-AB10-90B85464A18D}" srcOrd="0" destOrd="0" presId="urn:microsoft.com/office/officeart/2005/8/layout/orgChart1"/>
    <dgm:cxn modelId="{26FB35F3-8DB5-4EE8-8027-FF2375A4E90E}" type="presParOf" srcId="{16FF7336-4B26-4D7B-AB10-90B85464A18D}" destId="{FD6E229B-9BB0-4CB6-8F21-BCE5433C597E}" srcOrd="0" destOrd="0" presId="urn:microsoft.com/office/officeart/2005/8/layout/orgChart1"/>
    <dgm:cxn modelId="{3C199CBD-C246-4120-B9AC-F1D650C51333}" type="presParOf" srcId="{FD6E229B-9BB0-4CB6-8F21-BCE5433C597E}" destId="{A89621E2-9D13-4F35-9E75-A0985A0538E1}" srcOrd="0" destOrd="0" presId="urn:microsoft.com/office/officeart/2005/8/layout/orgChart1"/>
    <dgm:cxn modelId="{334AB635-CD22-4D6C-AE2C-7C13BEEC3661}" type="presParOf" srcId="{FD6E229B-9BB0-4CB6-8F21-BCE5433C597E}" destId="{685AD1F6-C8F5-4222-9181-0E53578E2BD5}" srcOrd="1" destOrd="0" presId="urn:microsoft.com/office/officeart/2005/8/layout/orgChart1"/>
    <dgm:cxn modelId="{0B247C61-4CCD-4AA0-8DF4-5D18696A6EC7}" type="presParOf" srcId="{16FF7336-4B26-4D7B-AB10-90B85464A18D}" destId="{2D52288E-F5BB-47EA-9FEB-64ABB58CFC35}" srcOrd="1" destOrd="0" presId="urn:microsoft.com/office/officeart/2005/8/layout/orgChart1"/>
    <dgm:cxn modelId="{FB3F5F2A-01C9-4E34-8776-6A358B735985}" type="presParOf" srcId="{2D52288E-F5BB-47EA-9FEB-64ABB58CFC35}" destId="{714ADCF1-C6DE-4E3E-BC99-39B6BB69F73C}" srcOrd="0" destOrd="0" presId="urn:microsoft.com/office/officeart/2005/8/layout/orgChart1"/>
    <dgm:cxn modelId="{C810109E-C79F-4C5D-A436-F4B072E42BD9}" type="presParOf" srcId="{2D52288E-F5BB-47EA-9FEB-64ABB58CFC35}" destId="{0D0FF621-8BA8-401F-87E6-48AE286F9292}" srcOrd="1" destOrd="0" presId="urn:microsoft.com/office/officeart/2005/8/layout/orgChart1"/>
    <dgm:cxn modelId="{67B57B04-D31C-47ED-AF2A-DCFA5131CBAB}" type="presParOf" srcId="{0D0FF621-8BA8-401F-87E6-48AE286F9292}" destId="{93DFA490-07B8-4FB5-905F-1A8F2CFC49D5}" srcOrd="0" destOrd="0" presId="urn:microsoft.com/office/officeart/2005/8/layout/orgChart1"/>
    <dgm:cxn modelId="{0F7165DE-213C-4AA8-82E0-9489114C1A27}" type="presParOf" srcId="{93DFA490-07B8-4FB5-905F-1A8F2CFC49D5}" destId="{D171B1F8-C189-4F70-8837-BABA59800C39}" srcOrd="0" destOrd="0" presId="urn:microsoft.com/office/officeart/2005/8/layout/orgChart1"/>
    <dgm:cxn modelId="{2E880BD3-F647-412E-85C6-C79D77560A1B}" type="presParOf" srcId="{93DFA490-07B8-4FB5-905F-1A8F2CFC49D5}" destId="{2CA64C08-E807-4940-9480-3A44670A822D}" srcOrd="1" destOrd="0" presId="urn:microsoft.com/office/officeart/2005/8/layout/orgChart1"/>
    <dgm:cxn modelId="{0EDB983F-2F8F-43C2-8B2D-9A4EC5059C7D}" type="presParOf" srcId="{0D0FF621-8BA8-401F-87E6-48AE286F9292}" destId="{173F8D45-B506-49DE-873B-18C638257FCC}" srcOrd="1" destOrd="0" presId="urn:microsoft.com/office/officeart/2005/8/layout/orgChart1"/>
    <dgm:cxn modelId="{33E38D34-ABB2-4626-B720-06E7B1907D54}" type="presParOf" srcId="{173F8D45-B506-49DE-873B-18C638257FCC}" destId="{0D3ED2C6-03B6-444A-B099-D0406405F020}" srcOrd="0" destOrd="0" presId="urn:microsoft.com/office/officeart/2005/8/layout/orgChart1"/>
    <dgm:cxn modelId="{DF70038A-39AE-4CB7-81D8-4405D1CAF0DE}" type="presParOf" srcId="{173F8D45-B506-49DE-873B-18C638257FCC}" destId="{F82FF90A-65CA-442D-BD6E-249EE1A11AB9}" srcOrd="1" destOrd="0" presId="urn:microsoft.com/office/officeart/2005/8/layout/orgChart1"/>
    <dgm:cxn modelId="{9FEA9EEC-2393-4736-A6D6-01261614D4AC}" type="presParOf" srcId="{F82FF90A-65CA-442D-BD6E-249EE1A11AB9}" destId="{11CF7DC2-4194-44CA-85F1-4200F5B80475}" srcOrd="0" destOrd="0" presId="urn:microsoft.com/office/officeart/2005/8/layout/orgChart1"/>
    <dgm:cxn modelId="{510C50C1-70FE-43E1-AC74-676696045FC9}" type="presParOf" srcId="{11CF7DC2-4194-44CA-85F1-4200F5B80475}" destId="{97A5FCFF-8874-41AD-B859-36327EDD05A0}" srcOrd="0" destOrd="0" presId="urn:microsoft.com/office/officeart/2005/8/layout/orgChart1"/>
    <dgm:cxn modelId="{E261875A-235A-4732-9CF3-866823A2FF7D}" type="presParOf" srcId="{11CF7DC2-4194-44CA-85F1-4200F5B80475}" destId="{942636B2-344C-4FEC-9953-CA0E476D85EB}" srcOrd="1" destOrd="0" presId="urn:microsoft.com/office/officeart/2005/8/layout/orgChart1"/>
    <dgm:cxn modelId="{29731982-8D2D-493C-8A05-14C894FCC79A}" type="presParOf" srcId="{F82FF90A-65CA-442D-BD6E-249EE1A11AB9}" destId="{F97AC9B4-80E9-4512-AA71-ADB4AD1BBB69}" srcOrd="1" destOrd="0" presId="urn:microsoft.com/office/officeart/2005/8/layout/orgChart1"/>
    <dgm:cxn modelId="{A99A6DDC-8A32-46CA-8A00-5996DF552BFD}" type="presParOf" srcId="{F97AC9B4-80E9-4512-AA71-ADB4AD1BBB69}" destId="{CF287CDA-38F4-4770-A294-8B97278EE709}" srcOrd="0" destOrd="0" presId="urn:microsoft.com/office/officeart/2005/8/layout/orgChart1"/>
    <dgm:cxn modelId="{5F86501A-F922-4447-87A0-0BD8BF7E25D3}" type="presParOf" srcId="{F97AC9B4-80E9-4512-AA71-ADB4AD1BBB69}" destId="{D7A678CC-CDEF-4675-8763-5E35A0EBD9DA}" srcOrd="1" destOrd="0" presId="urn:microsoft.com/office/officeart/2005/8/layout/orgChart1"/>
    <dgm:cxn modelId="{BA03C0F9-42E6-4847-8CC7-86CE26AD729F}" type="presParOf" srcId="{D7A678CC-CDEF-4675-8763-5E35A0EBD9DA}" destId="{FFB7C739-25E3-443F-A17F-9B3059261BC1}" srcOrd="0" destOrd="0" presId="urn:microsoft.com/office/officeart/2005/8/layout/orgChart1"/>
    <dgm:cxn modelId="{4E8CC838-54C0-43C2-A3FE-FBA5130897D1}" type="presParOf" srcId="{FFB7C739-25E3-443F-A17F-9B3059261BC1}" destId="{51BC48EC-E458-44E8-B808-6CA159956FE8}" srcOrd="0" destOrd="0" presId="urn:microsoft.com/office/officeart/2005/8/layout/orgChart1"/>
    <dgm:cxn modelId="{567136B1-8557-4A2E-93DB-83E071C3159A}" type="presParOf" srcId="{FFB7C739-25E3-443F-A17F-9B3059261BC1}" destId="{081D0086-36C8-4E4B-8952-1F9D23BEF112}" srcOrd="1" destOrd="0" presId="urn:microsoft.com/office/officeart/2005/8/layout/orgChart1"/>
    <dgm:cxn modelId="{00B53B1E-96AC-4DE8-B293-B9CCA3CF9B53}" type="presParOf" srcId="{D7A678CC-CDEF-4675-8763-5E35A0EBD9DA}" destId="{23D2B3CE-7CE4-418D-B5CB-2CE3CDC57C8D}" srcOrd="1" destOrd="0" presId="urn:microsoft.com/office/officeart/2005/8/layout/orgChart1"/>
    <dgm:cxn modelId="{E3293D5E-F12A-4B49-BFF2-2EDA60A4BC65}" type="presParOf" srcId="{23D2B3CE-7CE4-418D-B5CB-2CE3CDC57C8D}" destId="{BA5D5017-FE4E-414E-ABF6-B8A354FA0710}" srcOrd="0" destOrd="0" presId="urn:microsoft.com/office/officeart/2005/8/layout/orgChart1"/>
    <dgm:cxn modelId="{FA2AED55-9459-4A30-8E1B-754A77B21753}" type="presParOf" srcId="{23D2B3CE-7CE4-418D-B5CB-2CE3CDC57C8D}" destId="{09CA6643-6565-4119-8EC2-C39C32EEBBEF}" srcOrd="1" destOrd="0" presId="urn:microsoft.com/office/officeart/2005/8/layout/orgChart1"/>
    <dgm:cxn modelId="{E3877A04-C75D-4337-85F0-A7BDF5D6A806}" type="presParOf" srcId="{09CA6643-6565-4119-8EC2-C39C32EEBBEF}" destId="{B6A1F28B-4DF1-4873-B4FF-2800115B04A3}" srcOrd="0" destOrd="0" presId="urn:microsoft.com/office/officeart/2005/8/layout/orgChart1"/>
    <dgm:cxn modelId="{CDA0DF16-07E7-4CA6-A229-6216797ACB33}" type="presParOf" srcId="{B6A1F28B-4DF1-4873-B4FF-2800115B04A3}" destId="{42A24D0A-CD98-46C8-965E-5A791F744C24}" srcOrd="0" destOrd="0" presId="urn:microsoft.com/office/officeart/2005/8/layout/orgChart1"/>
    <dgm:cxn modelId="{6BCCEE9F-4800-4814-8132-4EF0EAA51975}" type="presParOf" srcId="{B6A1F28B-4DF1-4873-B4FF-2800115B04A3}" destId="{C8D7BCA5-D73D-47ED-B62B-E7802E4BC63A}" srcOrd="1" destOrd="0" presId="urn:microsoft.com/office/officeart/2005/8/layout/orgChart1"/>
    <dgm:cxn modelId="{E48CDD9A-3E40-44CD-A45E-356583BEF55D}" type="presParOf" srcId="{09CA6643-6565-4119-8EC2-C39C32EEBBEF}" destId="{EDFD4820-BEA7-44A7-A068-F7FB26D08EB0}" srcOrd="1" destOrd="0" presId="urn:microsoft.com/office/officeart/2005/8/layout/orgChart1"/>
    <dgm:cxn modelId="{DB494181-29A4-476C-A87D-767C60C91660}" type="presParOf" srcId="{EDFD4820-BEA7-44A7-A068-F7FB26D08EB0}" destId="{77529E3E-C306-416F-B542-34DDF1CBBE4E}" srcOrd="0" destOrd="0" presId="urn:microsoft.com/office/officeart/2005/8/layout/orgChart1"/>
    <dgm:cxn modelId="{B9762838-3F1A-4034-BDC3-CC7BCD905B5F}" type="presParOf" srcId="{EDFD4820-BEA7-44A7-A068-F7FB26D08EB0}" destId="{CCDB1CC7-2A5C-4021-A1D1-8404EA9E96F9}" srcOrd="1" destOrd="0" presId="urn:microsoft.com/office/officeart/2005/8/layout/orgChart1"/>
    <dgm:cxn modelId="{4C868B87-C2A0-493E-80A9-1E0B62392445}" type="presParOf" srcId="{CCDB1CC7-2A5C-4021-A1D1-8404EA9E96F9}" destId="{D1307CDD-16C2-4562-BCCB-2555053D42E4}" srcOrd="0" destOrd="0" presId="urn:microsoft.com/office/officeart/2005/8/layout/orgChart1"/>
    <dgm:cxn modelId="{A1AADA45-D591-49B1-A7B3-D0C0C130CF99}" type="presParOf" srcId="{D1307CDD-16C2-4562-BCCB-2555053D42E4}" destId="{C28014AE-8660-49FD-85A5-574A7634394C}" srcOrd="0" destOrd="0" presId="urn:microsoft.com/office/officeart/2005/8/layout/orgChart1"/>
    <dgm:cxn modelId="{CCDE89D1-CB15-4E0C-9184-8404573BD194}" type="presParOf" srcId="{D1307CDD-16C2-4562-BCCB-2555053D42E4}" destId="{2E848FBC-6684-4E0A-9712-F417FBC0665D}" srcOrd="1" destOrd="0" presId="urn:microsoft.com/office/officeart/2005/8/layout/orgChart1"/>
    <dgm:cxn modelId="{2FAE123B-65AB-4F1A-A18D-DDBD8977ABF3}" type="presParOf" srcId="{CCDB1CC7-2A5C-4021-A1D1-8404EA9E96F9}" destId="{D13B523D-7E7D-4140-9ABF-8297FCF0EB42}" srcOrd="1" destOrd="0" presId="urn:microsoft.com/office/officeart/2005/8/layout/orgChart1"/>
    <dgm:cxn modelId="{FADBE873-2862-4822-BDDC-3534102F2B55}" type="presParOf" srcId="{CCDB1CC7-2A5C-4021-A1D1-8404EA9E96F9}" destId="{2E06725B-36EC-42CC-886D-26D86F01B695}" srcOrd="2" destOrd="0" presId="urn:microsoft.com/office/officeart/2005/8/layout/orgChart1"/>
    <dgm:cxn modelId="{CD211E43-AFC5-438B-B1AD-47E0CA719D7B}" type="presParOf" srcId="{09CA6643-6565-4119-8EC2-C39C32EEBBEF}" destId="{A1CF5AAA-79FB-4C56-B08A-C8631CAD6232}" srcOrd="2" destOrd="0" presId="urn:microsoft.com/office/officeart/2005/8/layout/orgChart1"/>
    <dgm:cxn modelId="{79086856-8F5E-4E0A-94D2-FC62EFC8567C}" type="presParOf" srcId="{23D2B3CE-7CE4-418D-B5CB-2CE3CDC57C8D}" destId="{2C991321-B3D4-444C-B284-A3367E00C04B}" srcOrd="2" destOrd="0" presId="urn:microsoft.com/office/officeart/2005/8/layout/orgChart1"/>
    <dgm:cxn modelId="{1624DC82-9CAF-40B1-8E50-DC1E2608D3DC}" type="presParOf" srcId="{23D2B3CE-7CE4-418D-B5CB-2CE3CDC57C8D}" destId="{3EF3CC6B-CD50-4DE9-BD1B-AD278E6E692F}" srcOrd="3" destOrd="0" presId="urn:microsoft.com/office/officeart/2005/8/layout/orgChart1"/>
    <dgm:cxn modelId="{25602837-6D73-4AC9-AB90-9B5814759A12}" type="presParOf" srcId="{3EF3CC6B-CD50-4DE9-BD1B-AD278E6E692F}" destId="{E067A52C-563D-4530-8152-E2FE679A74AB}" srcOrd="0" destOrd="0" presId="urn:microsoft.com/office/officeart/2005/8/layout/orgChart1"/>
    <dgm:cxn modelId="{01401046-0EFA-477F-9DB3-8DF6AA44004D}" type="presParOf" srcId="{E067A52C-563D-4530-8152-E2FE679A74AB}" destId="{0A887B23-785E-4130-B818-1C288D8B4EE9}" srcOrd="0" destOrd="0" presId="urn:microsoft.com/office/officeart/2005/8/layout/orgChart1"/>
    <dgm:cxn modelId="{EF2A723C-ED8E-4FCD-8D59-4B8103166C20}" type="presParOf" srcId="{E067A52C-563D-4530-8152-E2FE679A74AB}" destId="{4C78FC39-7F89-4AB0-8D7A-2349B1427A3F}" srcOrd="1" destOrd="0" presId="urn:microsoft.com/office/officeart/2005/8/layout/orgChart1"/>
    <dgm:cxn modelId="{E29C4417-7B0F-4F83-B1FB-62D7FE04F3AE}" type="presParOf" srcId="{3EF3CC6B-CD50-4DE9-BD1B-AD278E6E692F}" destId="{EB460937-7730-434C-BA94-8C4D04F708BF}" srcOrd="1" destOrd="0" presId="urn:microsoft.com/office/officeart/2005/8/layout/orgChart1"/>
    <dgm:cxn modelId="{776242C4-670C-4275-9AFA-56F627BB3E7F}" type="presParOf" srcId="{3EF3CC6B-CD50-4DE9-BD1B-AD278E6E692F}" destId="{D4FD605C-00D3-47DF-A030-E05E5A8C3176}" srcOrd="2" destOrd="0" presId="urn:microsoft.com/office/officeart/2005/8/layout/orgChart1"/>
    <dgm:cxn modelId="{F116FE82-7BF6-45A0-9216-B9B2880AF2E8}" type="presParOf" srcId="{23D2B3CE-7CE4-418D-B5CB-2CE3CDC57C8D}" destId="{E4271294-1421-4C81-BC46-2251D6A6CEBE}" srcOrd="4" destOrd="0" presId="urn:microsoft.com/office/officeart/2005/8/layout/orgChart1"/>
    <dgm:cxn modelId="{984D0897-7FA5-4CB1-93D2-1CB9AF38A48F}" type="presParOf" srcId="{23D2B3CE-7CE4-418D-B5CB-2CE3CDC57C8D}" destId="{EE0E5657-CE01-49AE-8BC5-1606EB6435B9}" srcOrd="5" destOrd="0" presId="urn:microsoft.com/office/officeart/2005/8/layout/orgChart1"/>
    <dgm:cxn modelId="{2EF41EB0-20AE-440E-B85B-4F3FF06F435E}" type="presParOf" srcId="{EE0E5657-CE01-49AE-8BC5-1606EB6435B9}" destId="{F78B460C-0BD1-4228-9D57-BEBD9C87A036}" srcOrd="0" destOrd="0" presId="urn:microsoft.com/office/officeart/2005/8/layout/orgChart1"/>
    <dgm:cxn modelId="{63FEF229-629C-4706-BD6A-B23FFFE92F2D}" type="presParOf" srcId="{F78B460C-0BD1-4228-9D57-BEBD9C87A036}" destId="{DD115956-1581-4387-BE1A-DCDE0FD5B174}" srcOrd="0" destOrd="0" presId="urn:microsoft.com/office/officeart/2005/8/layout/orgChart1"/>
    <dgm:cxn modelId="{29CF8099-7D3C-469B-A23B-4B30B82A421D}" type="presParOf" srcId="{F78B460C-0BD1-4228-9D57-BEBD9C87A036}" destId="{448729AC-6528-4EBA-AC7C-7854FA2EEC16}" srcOrd="1" destOrd="0" presId="urn:microsoft.com/office/officeart/2005/8/layout/orgChart1"/>
    <dgm:cxn modelId="{A0B11E36-78EC-474C-990C-E82DEC402DD6}" type="presParOf" srcId="{EE0E5657-CE01-49AE-8BC5-1606EB6435B9}" destId="{183F97B6-63D9-410C-B457-4B67C258920C}" srcOrd="1" destOrd="0" presId="urn:microsoft.com/office/officeart/2005/8/layout/orgChart1"/>
    <dgm:cxn modelId="{313A250A-A493-4BC8-8B60-E97098AFC788}" type="presParOf" srcId="{EE0E5657-CE01-49AE-8BC5-1606EB6435B9}" destId="{BFBAA71B-1BBA-4AA4-9D9D-D0F00278C683}" srcOrd="2" destOrd="0" presId="urn:microsoft.com/office/officeart/2005/8/layout/orgChart1"/>
    <dgm:cxn modelId="{50C1E3F3-BC65-49F6-882E-53F4544E2957}" type="presParOf" srcId="{23D2B3CE-7CE4-418D-B5CB-2CE3CDC57C8D}" destId="{00499199-95F1-439F-BDBB-6282AB61B24E}" srcOrd="6" destOrd="0" presId="urn:microsoft.com/office/officeart/2005/8/layout/orgChart1"/>
    <dgm:cxn modelId="{8F7BC2E1-C3E2-4F0A-95AE-0861807BE6C8}" type="presParOf" srcId="{23D2B3CE-7CE4-418D-B5CB-2CE3CDC57C8D}" destId="{0980D95F-EB97-420F-B96C-E94292B099C6}" srcOrd="7" destOrd="0" presId="urn:microsoft.com/office/officeart/2005/8/layout/orgChart1"/>
    <dgm:cxn modelId="{FAF68549-05E8-4DD3-8B74-1D91D8752DEB}" type="presParOf" srcId="{0980D95F-EB97-420F-B96C-E94292B099C6}" destId="{BC0C7F5F-C670-4B1C-8AFD-1B594FDE251B}" srcOrd="0" destOrd="0" presId="urn:microsoft.com/office/officeart/2005/8/layout/orgChart1"/>
    <dgm:cxn modelId="{9207DE6B-BE97-4CF0-BFC1-CA01C4FD3223}" type="presParOf" srcId="{BC0C7F5F-C670-4B1C-8AFD-1B594FDE251B}" destId="{1C899293-5068-4A57-8D86-1B7CB44913D0}" srcOrd="0" destOrd="0" presId="urn:microsoft.com/office/officeart/2005/8/layout/orgChart1"/>
    <dgm:cxn modelId="{63D84B3B-F2B6-4AD6-8C76-40606083DF3B}" type="presParOf" srcId="{BC0C7F5F-C670-4B1C-8AFD-1B594FDE251B}" destId="{79FEA6C2-2EB4-40F1-A474-FD38F30A5A84}" srcOrd="1" destOrd="0" presId="urn:microsoft.com/office/officeart/2005/8/layout/orgChart1"/>
    <dgm:cxn modelId="{092AA3CE-C3E9-4688-834D-6A599191734A}" type="presParOf" srcId="{0980D95F-EB97-420F-B96C-E94292B099C6}" destId="{335429FE-EFFE-4C93-989F-3B9118E57FCD}" srcOrd="1" destOrd="0" presId="urn:microsoft.com/office/officeart/2005/8/layout/orgChart1"/>
    <dgm:cxn modelId="{7E452AE0-0D4E-463B-8BF9-244F8182C3E6}" type="presParOf" srcId="{0980D95F-EB97-420F-B96C-E94292B099C6}" destId="{57DA5314-51F9-4F1B-BFBF-EBE09B5BCF30}" srcOrd="2" destOrd="0" presId="urn:microsoft.com/office/officeart/2005/8/layout/orgChart1"/>
    <dgm:cxn modelId="{11DA1567-769D-47AD-BF26-63FCA23B2932}" type="presParOf" srcId="{23D2B3CE-7CE4-418D-B5CB-2CE3CDC57C8D}" destId="{AE1A2C40-A7AC-4539-8893-06A54EDEF65E}" srcOrd="8" destOrd="0" presId="urn:microsoft.com/office/officeart/2005/8/layout/orgChart1"/>
    <dgm:cxn modelId="{4A2ED89F-76BF-4BB2-B352-048988ED369B}" type="presParOf" srcId="{23D2B3CE-7CE4-418D-B5CB-2CE3CDC57C8D}" destId="{5E424453-F6D9-4E1A-B4B5-F9B63F7F0933}" srcOrd="9" destOrd="0" presId="urn:microsoft.com/office/officeart/2005/8/layout/orgChart1"/>
    <dgm:cxn modelId="{8AA45C57-81A1-4A58-9D8E-6185169528D7}" type="presParOf" srcId="{5E424453-F6D9-4E1A-B4B5-F9B63F7F0933}" destId="{FF848F1E-6515-464C-ABF9-9458872A04A4}" srcOrd="0" destOrd="0" presId="urn:microsoft.com/office/officeart/2005/8/layout/orgChart1"/>
    <dgm:cxn modelId="{691CC557-75E0-4604-ABB5-C0E1908FB9B5}" type="presParOf" srcId="{FF848F1E-6515-464C-ABF9-9458872A04A4}" destId="{E5C34C94-4E23-445B-99A2-3EC62FD65CC9}" srcOrd="0" destOrd="0" presId="urn:microsoft.com/office/officeart/2005/8/layout/orgChart1"/>
    <dgm:cxn modelId="{A289DB01-50AE-4F2A-8598-AE41E00CD2B2}" type="presParOf" srcId="{FF848F1E-6515-464C-ABF9-9458872A04A4}" destId="{1DB4942F-AA93-4CD0-90B6-884039FEB734}" srcOrd="1" destOrd="0" presId="urn:microsoft.com/office/officeart/2005/8/layout/orgChart1"/>
    <dgm:cxn modelId="{4F9E2E99-A5F3-42F3-8374-6611A34EC15F}" type="presParOf" srcId="{5E424453-F6D9-4E1A-B4B5-F9B63F7F0933}" destId="{EF7B873E-1C1E-443F-BA2C-C8776B0681A8}" srcOrd="1" destOrd="0" presId="urn:microsoft.com/office/officeart/2005/8/layout/orgChart1"/>
    <dgm:cxn modelId="{FB206DB2-A560-48F6-B1E5-F09B58D07E46}" type="presParOf" srcId="{5E424453-F6D9-4E1A-B4B5-F9B63F7F0933}" destId="{CEAD8AAA-5E96-479A-A6C0-18E68422AB4B}" srcOrd="2" destOrd="0" presId="urn:microsoft.com/office/officeart/2005/8/layout/orgChart1"/>
    <dgm:cxn modelId="{9ECBAD89-BFC7-44D7-8D76-375AA345F691}" type="presParOf" srcId="{D7A678CC-CDEF-4675-8763-5E35A0EBD9DA}" destId="{E6B5C9F0-18C6-4DB9-9F5A-49E950BDB781}" srcOrd="2" destOrd="0" presId="urn:microsoft.com/office/officeart/2005/8/layout/orgChart1"/>
    <dgm:cxn modelId="{9A867E4D-87CE-4C2A-9317-09BA891159AF}" type="presParOf" srcId="{F82FF90A-65CA-442D-BD6E-249EE1A11AB9}" destId="{7B19CF0E-04A1-459E-A66F-DCB489E4E575}" srcOrd="2" destOrd="0" presId="urn:microsoft.com/office/officeart/2005/8/layout/orgChart1"/>
    <dgm:cxn modelId="{83A73D15-8C8D-44CE-8F95-886DC0D5A571}" type="presParOf" srcId="{173F8D45-B506-49DE-873B-18C638257FCC}" destId="{CD237179-E169-4E92-8C46-8CB986CF20B8}" srcOrd="2" destOrd="0" presId="urn:microsoft.com/office/officeart/2005/8/layout/orgChart1"/>
    <dgm:cxn modelId="{CDF89D42-6BB7-4A87-96C2-65D906A93F8D}" type="presParOf" srcId="{173F8D45-B506-49DE-873B-18C638257FCC}" destId="{1529149A-BD21-4B7B-BFEA-ACE9FADFD35B}" srcOrd="3" destOrd="0" presId="urn:microsoft.com/office/officeart/2005/8/layout/orgChart1"/>
    <dgm:cxn modelId="{8EEA97FE-81B2-4D1B-927B-AFF54E0F6EDB}" type="presParOf" srcId="{1529149A-BD21-4B7B-BFEA-ACE9FADFD35B}" destId="{1FC48329-9135-432F-A19A-9B1580A88105}" srcOrd="0" destOrd="0" presId="urn:microsoft.com/office/officeart/2005/8/layout/orgChart1"/>
    <dgm:cxn modelId="{0E6D9C47-0739-4E83-A978-79418B71598C}" type="presParOf" srcId="{1FC48329-9135-432F-A19A-9B1580A88105}" destId="{90E83CE8-35B3-4F38-B378-1AF08834B9E0}" srcOrd="0" destOrd="0" presId="urn:microsoft.com/office/officeart/2005/8/layout/orgChart1"/>
    <dgm:cxn modelId="{C0C149E4-2E7B-4437-90AA-3B8D4F1E0C6F}" type="presParOf" srcId="{1FC48329-9135-432F-A19A-9B1580A88105}" destId="{AE775176-75F2-4B16-929C-CDE459B6875A}" srcOrd="1" destOrd="0" presId="urn:microsoft.com/office/officeart/2005/8/layout/orgChart1"/>
    <dgm:cxn modelId="{D1D33A35-59C5-4C60-9B01-FF59F2D0EDD9}" type="presParOf" srcId="{1529149A-BD21-4B7B-BFEA-ACE9FADFD35B}" destId="{F81A2029-D447-4690-B131-9AC56DE53630}" srcOrd="1" destOrd="0" presId="urn:microsoft.com/office/officeart/2005/8/layout/orgChart1"/>
    <dgm:cxn modelId="{0E2D86F0-F0D7-46C2-8F65-EC6D12D0132A}" type="presParOf" srcId="{1529149A-BD21-4B7B-BFEA-ACE9FADFD35B}" destId="{447DEBA2-ADA4-4264-8A46-FD03E9BBD091}" srcOrd="2" destOrd="0" presId="urn:microsoft.com/office/officeart/2005/8/layout/orgChart1"/>
    <dgm:cxn modelId="{8F65E5D3-4779-4AE9-8533-B74066DC7662}" type="presParOf" srcId="{0D0FF621-8BA8-401F-87E6-48AE286F9292}" destId="{9F117E52-EF94-40F4-9880-F6F143813CDF}" srcOrd="2" destOrd="0" presId="urn:microsoft.com/office/officeart/2005/8/layout/orgChart1"/>
    <dgm:cxn modelId="{D9B1FDA5-12E4-477C-8ECA-E3BA8EAB5AB5}" type="presParOf" srcId="{16FF7336-4B26-4D7B-AB10-90B85464A18D}" destId="{974F65C2-2DE6-4A94-8098-5A7037EB13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BE9B35-BF2E-408A-ADF6-51B6B211347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0CFC622-9E34-4943-B046-61D835D903D5}">
      <dgm:prSet/>
      <dgm:spPr/>
      <dgm:t>
        <a:bodyPr/>
        <a:lstStyle/>
        <a:p>
          <a:r>
            <a:rPr lang="en-US" dirty="0" err="1"/>
            <a:t>ADRA</a:t>
          </a:r>
          <a:r>
            <a:rPr lang="en-US" dirty="0"/>
            <a:t> fait le </a:t>
          </a:r>
          <a:r>
            <a:rPr lang="en-US" dirty="0" err="1"/>
            <a:t>suivi</a:t>
          </a:r>
          <a:r>
            <a:rPr lang="en-US" dirty="0"/>
            <a:t> de 2 </a:t>
          </a:r>
          <a:r>
            <a:rPr lang="en-US" dirty="0" err="1"/>
            <a:t>indicateurs</a:t>
          </a:r>
          <a:r>
            <a:rPr lang="en-US" dirty="0"/>
            <a:t> </a:t>
          </a:r>
          <a:r>
            <a:rPr lang="en-US" dirty="0" err="1"/>
            <a:t>globaux</a:t>
          </a:r>
          <a:r>
            <a:rPr lang="en-US" dirty="0"/>
            <a:t>. </a:t>
          </a:r>
        </a:p>
      </dgm:t>
    </dgm:pt>
    <dgm:pt modelId="{58BBEEE6-3A8A-4A3C-A034-FB897DFBC6FF}" type="parTrans" cxnId="{BEC31DEA-B962-47DB-BA7E-0314B7EF5C7E}">
      <dgm:prSet/>
      <dgm:spPr/>
      <dgm:t>
        <a:bodyPr/>
        <a:lstStyle/>
        <a:p>
          <a:endParaRPr lang="en-US"/>
        </a:p>
      </dgm:t>
    </dgm:pt>
    <dgm:pt modelId="{8E5B3471-6FD6-429E-BEE2-63E0BF7A6753}" type="sibTrans" cxnId="{BEC31DEA-B962-47DB-BA7E-0314B7EF5C7E}">
      <dgm:prSet/>
      <dgm:spPr/>
      <dgm:t>
        <a:bodyPr/>
        <a:lstStyle/>
        <a:p>
          <a:endParaRPr lang="en-US"/>
        </a:p>
      </dgm:t>
    </dgm:pt>
    <dgm:pt modelId="{242CE4CA-BEFC-4F49-8EFD-A90EC056048A}">
      <dgm:prSet/>
      <dgm:spPr/>
      <dgm:t>
        <a:bodyPr/>
        <a:lstStyle/>
        <a:p>
          <a:r>
            <a:rPr lang="fr-FR" dirty="0"/>
            <a:t>Les données saisies dans ces indicateurs sont agrégées et permettent à l'organisation de créer des rapports par région / bureau / secteur</a:t>
          </a:r>
          <a:endParaRPr lang="en-US" dirty="0"/>
        </a:p>
      </dgm:t>
    </dgm:pt>
    <dgm:pt modelId="{30C48616-4955-44C7-9448-12FB4701309B}" type="parTrans" cxnId="{AE4CC94F-ECE2-4A48-A512-731DCA03CDDD}">
      <dgm:prSet/>
      <dgm:spPr/>
      <dgm:t>
        <a:bodyPr/>
        <a:lstStyle/>
        <a:p>
          <a:endParaRPr lang="en-US"/>
        </a:p>
      </dgm:t>
    </dgm:pt>
    <dgm:pt modelId="{CC65317B-FE20-419C-817C-91BD91FCEBD1}" type="sibTrans" cxnId="{AE4CC94F-ECE2-4A48-A512-731DCA03CDDD}">
      <dgm:prSet/>
      <dgm:spPr/>
      <dgm:t>
        <a:bodyPr/>
        <a:lstStyle/>
        <a:p>
          <a:endParaRPr lang="en-US"/>
        </a:p>
      </dgm:t>
    </dgm:pt>
    <dgm:pt modelId="{FA0D7BFE-6E6F-4003-BD8E-9DFBDDBB7951}">
      <dgm:prSet/>
      <dgm:spPr/>
      <dgm:t>
        <a:bodyPr/>
        <a:lstStyle/>
        <a:p>
          <a:r>
            <a:rPr lang="fr-FR" dirty="0"/>
            <a:t>Vous pouvez saisir le cadre logique de votre propre projet et agréger les données au niveau du bureau/régional.</a:t>
          </a:r>
          <a:endParaRPr lang="en-US" dirty="0"/>
        </a:p>
      </dgm:t>
    </dgm:pt>
    <dgm:pt modelId="{481D92B6-4DC8-4070-8AEC-991E460B1A4C}" type="parTrans" cxnId="{962DB973-2501-41D0-81F7-A6D6F0744A56}">
      <dgm:prSet/>
      <dgm:spPr/>
      <dgm:t>
        <a:bodyPr/>
        <a:lstStyle/>
        <a:p>
          <a:endParaRPr lang="en-CA"/>
        </a:p>
      </dgm:t>
    </dgm:pt>
    <dgm:pt modelId="{4A27337A-C844-48B2-BB65-5A9C282FFCF7}" type="sibTrans" cxnId="{962DB973-2501-41D0-81F7-A6D6F0744A56}">
      <dgm:prSet/>
      <dgm:spPr/>
      <dgm:t>
        <a:bodyPr/>
        <a:lstStyle/>
        <a:p>
          <a:endParaRPr lang="en-CA"/>
        </a:p>
      </dgm:t>
    </dgm:pt>
    <dgm:pt modelId="{16A7925C-A4ED-43CF-AAE2-F6C6219C2339}" type="pres">
      <dgm:prSet presAssocID="{37BE9B35-BF2E-408A-ADF6-51B6B2113473}" presName="outerComposite" presStyleCnt="0">
        <dgm:presLayoutVars>
          <dgm:chMax val="5"/>
          <dgm:dir/>
          <dgm:resizeHandles val="exact"/>
        </dgm:presLayoutVars>
      </dgm:prSet>
      <dgm:spPr/>
    </dgm:pt>
    <dgm:pt modelId="{B6890B31-F8DE-4E1F-B42B-0A48AC1E6379}" type="pres">
      <dgm:prSet presAssocID="{37BE9B35-BF2E-408A-ADF6-51B6B2113473}" presName="dummyMaxCanvas" presStyleCnt="0">
        <dgm:presLayoutVars/>
      </dgm:prSet>
      <dgm:spPr/>
    </dgm:pt>
    <dgm:pt modelId="{04CD997D-B26E-44CE-BB59-1589AAC649B1}" type="pres">
      <dgm:prSet presAssocID="{37BE9B35-BF2E-408A-ADF6-51B6B2113473}" presName="ThreeNodes_1" presStyleLbl="node1" presStyleIdx="0" presStyleCnt="3">
        <dgm:presLayoutVars>
          <dgm:bulletEnabled val="1"/>
        </dgm:presLayoutVars>
      </dgm:prSet>
      <dgm:spPr/>
    </dgm:pt>
    <dgm:pt modelId="{83D460CE-A487-41C6-B093-B167720521E7}" type="pres">
      <dgm:prSet presAssocID="{37BE9B35-BF2E-408A-ADF6-51B6B2113473}" presName="ThreeNodes_2" presStyleLbl="node1" presStyleIdx="1" presStyleCnt="3" custLinFactNeighborX="945" custLinFactNeighborY="-3099">
        <dgm:presLayoutVars>
          <dgm:bulletEnabled val="1"/>
        </dgm:presLayoutVars>
      </dgm:prSet>
      <dgm:spPr/>
    </dgm:pt>
    <dgm:pt modelId="{B671EC86-A349-45FE-A523-CCE0B63637D3}" type="pres">
      <dgm:prSet presAssocID="{37BE9B35-BF2E-408A-ADF6-51B6B2113473}" presName="ThreeNodes_3" presStyleLbl="node1" presStyleIdx="2" presStyleCnt="3" custLinFactNeighborX="7583" custLinFactNeighborY="-5379">
        <dgm:presLayoutVars>
          <dgm:bulletEnabled val="1"/>
        </dgm:presLayoutVars>
      </dgm:prSet>
      <dgm:spPr/>
    </dgm:pt>
    <dgm:pt modelId="{C3B93A9F-1671-485A-BD54-7AD42DB6EB54}" type="pres">
      <dgm:prSet presAssocID="{37BE9B35-BF2E-408A-ADF6-51B6B2113473}" presName="ThreeConn_1-2" presStyleLbl="fgAccFollowNode1" presStyleIdx="0" presStyleCnt="2">
        <dgm:presLayoutVars>
          <dgm:bulletEnabled val="1"/>
        </dgm:presLayoutVars>
      </dgm:prSet>
      <dgm:spPr/>
    </dgm:pt>
    <dgm:pt modelId="{5BAE1D25-C624-41DF-ADC5-1ED5EE3745D4}" type="pres">
      <dgm:prSet presAssocID="{37BE9B35-BF2E-408A-ADF6-51B6B2113473}" presName="ThreeConn_2-3" presStyleLbl="fgAccFollowNode1" presStyleIdx="1" presStyleCnt="2">
        <dgm:presLayoutVars>
          <dgm:bulletEnabled val="1"/>
        </dgm:presLayoutVars>
      </dgm:prSet>
      <dgm:spPr/>
    </dgm:pt>
    <dgm:pt modelId="{9D82E260-0DE8-4528-AAB1-550A1FDE2C6D}" type="pres">
      <dgm:prSet presAssocID="{37BE9B35-BF2E-408A-ADF6-51B6B2113473}" presName="ThreeNodes_1_text" presStyleLbl="node1" presStyleIdx="2" presStyleCnt="3">
        <dgm:presLayoutVars>
          <dgm:bulletEnabled val="1"/>
        </dgm:presLayoutVars>
      </dgm:prSet>
      <dgm:spPr/>
    </dgm:pt>
    <dgm:pt modelId="{A860401B-8E35-4409-9991-11BFC27687C4}" type="pres">
      <dgm:prSet presAssocID="{37BE9B35-BF2E-408A-ADF6-51B6B2113473}" presName="ThreeNodes_2_text" presStyleLbl="node1" presStyleIdx="2" presStyleCnt="3">
        <dgm:presLayoutVars>
          <dgm:bulletEnabled val="1"/>
        </dgm:presLayoutVars>
      </dgm:prSet>
      <dgm:spPr/>
    </dgm:pt>
    <dgm:pt modelId="{E1491E19-EBC7-4C3B-86F4-D8BDFD7CE6C6}" type="pres">
      <dgm:prSet presAssocID="{37BE9B35-BF2E-408A-ADF6-51B6B2113473}" presName="ThreeNodes_3_text" presStyleLbl="node1" presStyleIdx="2" presStyleCnt="3">
        <dgm:presLayoutVars>
          <dgm:bulletEnabled val="1"/>
        </dgm:presLayoutVars>
      </dgm:prSet>
      <dgm:spPr/>
    </dgm:pt>
  </dgm:ptLst>
  <dgm:cxnLst>
    <dgm:cxn modelId="{D2B0A806-3D5A-4536-BBED-5A5826749EFB}" type="presOf" srcId="{FA0D7BFE-6E6F-4003-BD8E-9DFBDDBB7951}" destId="{E1491E19-EBC7-4C3B-86F4-D8BDFD7CE6C6}" srcOrd="1" destOrd="0" presId="urn:microsoft.com/office/officeart/2005/8/layout/vProcess5"/>
    <dgm:cxn modelId="{CDF88A0B-9CCF-46C6-8BEA-58C3C6D8A3F6}" type="presOf" srcId="{60CFC622-9E34-4943-B046-61D835D903D5}" destId="{04CD997D-B26E-44CE-BB59-1589AAC649B1}" srcOrd="0" destOrd="0" presId="urn:microsoft.com/office/officeart/2005/8/layout/vProcess5"/>
    <dgm:cxn modelId="{FB967E47-C556-4744-9482-E9AE54C4768B}" type="presOf" srcId="{242CE4CA-BEFC-4F49-8EFD-A90EC056048A}" destId="{83D460CE-A487-41C6-B093-B167720521E7}" srcOrd="0" destOrd="0" presId="urn:microsoft.com/office/officeart/2005/8/layout/vProcess5"/>
    <dgm:cxn modelId="{0ADE014A-3255-4E51-B95E-788BD3A72D7B}" type="presOf" srcId="{60CFC622-9E34-4943-B046-61D835D903D5}" destId="{9D82E260-0DE8-4528-AAB1-550A1FDE2C6D}" srcOrd="1" destOrd="0" presId="urn:microsoft.com/office/officeart/2005/8/layout/vProcess5"/>
    <dgm:cxn modelId="{AE4CC94F-ECE2-4A48-A512-731DCA03CDDD}" srcId="{37BE9B35-BF2E-408A-ADF6-51B6B2113473}" destId="{242CE4CA-BEFC-4F49-8EFD-A90EC056048A}" srcOrd="1" destOrd="0" parTransId="{30C48616-4955-44C7-9448-12FB4701309B}" sibTransId="{CC65317B-FE20-419C-817C-91BD91FCEBD1}"/>
    <dgm:cxn modelId="{962DB973-2501-41D0-81F7-A6D6F0744A56}" srcId="{37BE9B35-BF2E-408A-ADF6-51B6B2113473}" destId="{FA0D7BFE-6E6F-4003-BD8E-9DFBDDBB7951}" srcOrd="2" destOrd="0" parTransId="{481D92B6-4DC8-4070-8AEC-991E460B1A4C}" sibTransId="{4A27337A-C844-48B2-BB65-5A9C282FFCF7}"/>
    <dgm:cxn modelId="{DD489693-8393-49EB-B501-4E94EB54FC92}" type="presOf" srcId="{37BE9B35-BF2E-408A-ADF6-51B6B2113473}" destId="{16A7925C-A4ED-43CF-AAE2-F6C6219C2339}" srcOrd="0" destOrd="0" presId="urn:microsoft.com/office/officeart/2005/8/layout/vProcess5"/>
    <dgm:cxn modelId="{D29396BB-8CFF-4558-A973-2F31499CC465}" type="presOf" srcId="{8E5B3471-6FD6-429E-BEE2-63E0BF7A6753}" destId="{C3B93A9F-1671-485A-BD54-7AD42DB6EB54}" srcOrd="0" destOrd="0" presId="urn:microsoft.com/office/officeart/2005/8/layout/vProcess5"/>
    <dgm:cxn modelId="{348C47CF-D19B-4EF5-8CB2-16401712BF6A}" type="presOf" srcId="{FA0D7BFE-6E6F-4003-BD8E-9DFBDDBB7951}" destId="{B671EC86-A349-45FE-A523-CCE0B63637D3}" srcOrd="0" destOrd="0" presId="urn:microsoft.com/office/officeart/2005/8/layout/vProcess5"/>
    <dgm:cxn modelId="{63EC38D2-7449-420C-84AA-F38EF252B8A6}" type="presOf" srcId="{242CE4CA-BEFC-4F49-8EFD-A90EC056048A}" destId="{A860401B-8E35-4409-9991-11BFC27687C4}" srcOrd="1" destOrd="0" presId="urn:microsoft.com/office/officeart/2005/8/layout/vProcess5"/>
    <dgm:cxn modelId="{A13909E9-7D70-40EF-AA34-016DBFD10556}" type="presOf" srcId="{CC65317B-FE20-419C-817C-91BD91FCEBD1}" destId="{5BAE1D25-C624-41DF-ADC5-1ED5EE3745D4}" srcOrd="0" destOrd="0" presId="urn:microsoft.com/office/officeart/2005/8/layout/vProcess5"/>
    <dgm:cxn modelId="{BEC31DEA-B962-47DB-BA7E-0314B7EF5C7E}" srcId="{37BE9B35-BF2E-408A-ADF6-51B6B2113473}" destId="{60CFC622-9E34-4943-B046-61D835D903D5}" srcOrd="0" destOrd="0" parTransId="{58BBEEE6-3A8A-4A3C-A034-FB897DFBC6FF}" sibTransId="{8E5B3471-6FD6-429E-BEE2-63E0BF7A6753}"/>
    <dgm:cxn modelId="{5D97D958-E263-4F29-8C80-56882E960FBB}" type="presParOf" srcId="{16A7925C-A4ED-43CF-AAE2-F6C6219C2339}" destId="{B6890B31-F8DE-4E1F-B42B-0A48AC1E6379}" srcOrd="0" destOrd="0" presId="urn:microsoft.com/office/officeart/2005/8/layout/vProcess5"/>
    <dgm:cxn modelId="{6B51CD5E-96FD-4D41-88DD-ACF728038814}" type="presParOf" srcId="{16A7925C-A4ED-43CF-AAE2-F6C6219C2339}" destId="{04CD997D-B26E-44CE-BB59-1589AAC649B1}" srcOrd="1" destOrd="0" presId="urn:microsoft.com/office/officeart/2005/8/layout/vProcess5"/>
    <dgm:cxn modelId="{490A72DE-9F62-4787-850B-A5EA94865537}" type="presParOf" srcId="{16A7925C-A4ED-43CF-AAE2-F6C6219C2339}" destId="{83D460CE-A487-41C6-B093-B167720521E7}" srcOrd="2" destOrd="0" presId="urn:microsoft.com/office/officeart/2005/8/layout/vProcess5"/>
    <dgm:cxn modelId="{39415983-DA2B-4C19-89C8-79B80AC1C55A}" type="presParOf" srcId="{16A7925C-A4ED-43CF-AAE2-F6C6219C2339}" destId="{B671EC86-A349-45FE-A523-CCE0B63637D3}" srcOrd="3" destOrd="0" presId="urn:microsoft.com/office/officeart/2005/8/layout/vProcess5"/>
    <dgm:cxn modelId="{E88B1154-4B93-4917-A89C-524807F85546}" type="presParOf" srcId="{16A7925C-A4ED-43CF-AAE2-F6C6219C2339}" destId="{C3B93A9F-1671-485A-BD54-7AD42DB6EB54}" srcOrd="4" destOrd="0" presId="urn:microsoft.com/office/officeart/2005/8/layout/vProcess5"/>
    <dgm:cxn modelId="{E9257A8A-07C3-4A8C-A3DE-E9A4FCABAD37}" type="presParOf" srcId="{16A7925C-A4ED-43CF-AAE2-F6C6219C2339}" destId="{5BAE1D25-C624-41DF-ADC5-1ED5EE3745D4}" srcOrd="5" destOrd="0" presId="urn:microsoft.com/office/officeart/2005/8/layout/vProcess5"/>
    <dgm:cxn modelId="{5159E9DB-4A21-4D58-B4F5-423A513E77B3}" type="presParOf" srcId="{16A7925C-A4ED-43CF-AAE2-F6C6219C2339}" destId="{9D82E260-0DE8-4528-AAB1-550A1FDE2C6D}" srcOrd="6" destOrd="0" presId="urn:microsoft.com/office/officeart/2005/8/layout/vProcess5"/>
    <dgm:cxn modelId="{523DC8A3-94ED-404A-8478-75FD8617A38C}" type="presParOf" srcId="{16A7925C-A4ED-43CF-AAE2-F6C6219C2339}" destId="{A860401B-8E35-4409-9991-11BFC27687C4}" srcOrd="7" destOrd="0" presId="urn:microsoft.com/office/officeart/2005/8/layout/vProcess5"/>
    <dgm:cxn modelId="{789C584A-BC7B-4F55-A33A-7682EF4A5F2B}" type="presParOf" srcId="{16A7925C-A4ED-43CF-AAE2-F6C6219C2339}" destId="{E1491E19-EBC7-4C3B-86F4-D8BDFD7CE6C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B9C95-2273-44BF-8FC7-DF9AD8238AF0}">
      <dsp:nvSpPr>
        <dsp:cNvPr id="0" name=""/>
        <dsp:cNvSpPr/>
      </dsp:nvSpPr>
      <dsp:spPr>
        <a:xfrm>
          <a:off x="0" y="1697"/>
          <a:ext cx="6391275" cy="7232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2BD1B3-A935-4A5B-9476-2BB54A0D3964}">
      <dsp:nvSpPr>
        <dsp:cNvPr id="0" name=""/>
        <dsp:cNvSpPr/>
      </dsp:nvSpPr>
      <dsp:spPr>
        <a:xfrm>
          <a:off x="218771" y="164420"/>
          <a:ext cx="397767" cy="3977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DF3E4F-F4AF-4853-9DF0-CA4EF544695B}">
      <dsp:nvSpPr>
        <dsp:cNvPr id="0" name=""/>
        <dsp:cNvSpPr/>
      </dsp:nvSpPr>
      <dsp:spPr>
        <a:xfrm>
          <a:off x="835310" y="1697"/>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kern="1200" dirty="0"/>
            <a:t>1. Se </a:t>
          </a:r>
          <a:r>
            <a:rPr lang="en-US" sz="1800" kern="1200" dirty="0" err="1"/>
            <a:t>familiariser</a:t>
          </a:r>
          <a:r>
            <a:rPr lang="en-US" sz="1800" kern="1200" dirty="0"/>
            <a:t> avec LogAlto </a:t>
          </a:r>
        </a:p>
      </dsp:txBody>
      <dsp:txXfrm>
        <a:off x="835310" y="1697"/>
        <a:ext cx="5555964" cy="723212"/>
      </dsp:txXfrm>
    </dsp:sp>
    <dsp:sp modelId="{BA274417-9BEF-43F4-80D8-73B5F0560621}">
      <dsp:nvSpPr>
        <dsp:cNvPr id="0" name=""/>
        <dsp:cNvSpPr/>
      </dsp:nvSpPr>
      <dsp:spPr>
        <a:xfrm>
          <a:off x="0" y="905713"/>
          <a:ext cx="6391275" cy="7232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DED7B5-E25A-4633-9081-1D1F90FC9DBA}">
      <dsp:nvSpPr>
        <dsp:cNvPr id="0" name=""/>
        <dsp:cNvSpPr/>
      </dsp:nvSpPr>
      <dsp:spPr>
        <a:xfrm>
          <a:off x="218771" y="1068436"/>
          <a:ext cx="397767" cy="3977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DC68B6-1E7A-42A0-B9F9-857FDFF3FEF6}">
      <dsp:nvSpPr>
        <dsp:cNvPr id="0" name=""/>
        <dsp:cNvSpPr/>
      </dsp:nvSpPr>
      <dsp:spPr>
        <a:xfrm>
          <a:off x="835310" y="905713"/>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kern="1200" dirty="0"/>
            <a:t>2. </a:t>
          </a:r>
          <a:r>
            <a:rPr lang="en-US" sz="1800" kern="1200" dirty="0" err="1"/>
            <a:t>Apprendre</a:t>
          </a:r>
          <a:r>
            <a:rPr lang="en-US" sz="1800" kern="1200" dirty="0"/>
            <a:t> a se connecter et modifier son </a:t>
          </a:r>
          <a:r>
            <a:rPr lang="en-US" sz="1800" kern="1200" dirty="0" err="1"/>
            <a:t>profil</a:t>
          </a:r>
          <a:r>
            <a:rPr lang="en-US" sz="1800" kern="1200" dirty="0"/>
            <a:t> </a:t>
          </a:r>
          <a:r>
            <a:rPr lang="en-US" sz="1800" kern="1200" dirty="0" err="1"/>
            <a:t>utilisateur</a:t>
          </a:r>
          <a:endParaRPr lang="en-US" sz="1800" kern="1200" dirty="0"/>
        </a:p>
      </dsp:txBody>
      <dsp:txXfrm>
        <a:off x="835310" y="905713"/>
        <a:ext cx="5555964" cy="723212"/>
      </dsp:txXfrm>
    </dsp:sp>
    <dsp:sp modelId="{C00F2143-F631-4CEA-AB12-587A7581BA0B}">
      <dsp:nvSpPr>
        <dsp:cNvPr id="0" name=""/>
        <dsp:cNvSpPr/>
      </dsp:nvSpPr>
      <dsp:spPr>
        <a:xfrm>
          <a:off x="0" y="1809729"/>
          <a:ext cx="6391275" cy="7232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CB6CC-3E04-4126-89F0-2D07986595BF}">
      <dsp:nvSpPr>
        <dsp:cNvPr id="0" name=""/>
        <dsp:cNvSpPr/>
      </dsp:nvSpPr>
      <dsp:spPr>
        <a:xfrm>
          <a:off x="218771" y="1972452"/>
          <a:ext cx="397767" cy="3977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430554-E958-4404-B80A-4346C9CFEEE4}">
      <dsp:nvSpPr>
        <dsp:cNvPr id="0" name=""/>
        <dsp:cNvSpPr/>
      </dsp:nvSpPr>
      <dsp:spPr>
        <a:xfrm>
          <a:off x="835310" y="1809729"/>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kern="1200" dirty="0"/>
            <a:t>3. </a:t>
          </a:r>
          <a:r>
            <a:rPr lang="en-US" sz="1800" kern="1200" dirty="0" err="1"/>
            <a:t>Créer</a:t>
          </a:r>
          <a:r>
            <a:rPr lang="en-US" sz="1800" kern="1200" dirty="0"/>
            <a:t> et modifier un </a:t>
          </a:r>
          <a:r>
            <a:rPr lang="en-US" sz="1800" kern="1200" dirty="0" err="1"/>
            <a:t>projet</a:t>
          </a:r>
          <a:r>
            <a:rPr lang="en-US" sz="1800" kern="1200" dirty="0"/>
            <a:t>. </a:t>
          </a:r>
          <a:r>
            <a:rPr lang="en-US" sz="1800" kern="1200" dirty="0" err="1"/>
            <a:t>Comprendre</a:t>
          </a:r>
          <a:r>
            <a:rPr lang="en-US" sz="1800" kern="1200" dirty="0"/>
            <a:t> les </a:t>
          </a:r>
          <a:r>
            <a:rPr lang="en-US" sz="1800" kern="1200" dirty="0" err="1"/>
            <a:t>principaux</a:t>
          </a:r>
          <a:r>
            <a:rPr lang="en-US" sz="1800" kern="1200" dirty="0"/>
            <a:t> </a:t>
          </a:r>
          <a:r>
            <a:rPr lang="en-US" sz="1800" kern="1200" dirty="0" err="1"/>
            <a:t>composantes</a:t>
          </a:r>
          <a:r>
            <a:rPr lang="en-US" sz="1800" kern="1200" dirty="0"/>
            <a:t> d’un </a:t>
          </a:r>
          <a:r>
            <a:rPr lang="en-US" sz="1800" kern="1200" dirty="0" err="1"/>
            <a:t>projet</a:t>
          </a:r>
          <a:endParaRPr lang="en-US" sz="1800" kern="1200" dirty="0"/>
        </a:p>
      </dsp:txBody>
      <dsp:txXfrm>
        <a:off x="835310" y="1809729"/>
        <a:ext cx="5555964" cy="723212"/>
      </dsp:txXfrm>
    </dsp:sp>
    <dsp:sp modelId="{EC5A6889-7C8A-4246-826C-566F2E1847FA}">
      <dsp:nvSpPr>
        <dsp:cNvPr id="0" name=""/>
        <dsp:cNvSpPr/>
      </dsp:nvSpPr>
      <dsp:spPr>
        <a:xfrm>
          <a:off x="0" y="2713745"/>
          <a:ext cx="6391275" cy="7232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16438B-FE19-4CF4-93EA-BFD50CEE02AD}">
      <dsp:nvSpPr>
        <dsp:cNvPr id="0" name=""/>
        <dsp:cNvSpPr/>
      </dsp:nvSpPr>
      <dsp:spPr>
        <a:xfrm>
          <a:off x="218771" y="2876467"/>
          <a:ext cx="397767" cy="3977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E50898-3578-48D3-BA7F-B969857B3D7A}">
      <dsp:nvSpPr>
        <dsp:cNvPr id="0" name=""/>
        <dsp:cNvSpPr/>
      </dsp:nvSpPr>
      <dsp:spPr>
        <a:xfrm>
          <a:off x="835310" y="2713745"/>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kern="1200" dirty="0"/>
            <a:t>4. Se </a:t>
          </a:r>
          <a:r>
            <a:rPr lang="en-US" sz="1800" kern="1200" dirty="0" err="1"/>
            <a:t>familiariser</a:t>
          </a:r>
          <a:r>
            <a:rPr lang="en-US" sz="1800" kern="1200" dirty="0"/>
            <a:t> avec la structure d’un cadre </a:t>
          </a:r>
          <a:r>
            <a:rPr lang="en-US" sz="1800" kern="1200" dirty="0" err="1"/>
            <a:t>logique</a:t>
          </a:r>
          <a:endParaRPr lang="en-US" sz="1800" kern="1200" dirty="0"/>
        </a:p>
      </dsp:txBody>
      <dsp:txXfrm>
        <a:off x="835310" y="2713745"/>
        <a:ext cx="5555964" cy="723212"/>
      </dsp:txXfrm>
    </dsp:sp>
    <dsp:sp modelId="{52FEE777-8EA2-4BAA-8A22-48D9390A1CFC}">
      <dsp:nvSpPr>
        <dsp:cNvPr id="0" name=""/>
        <dsp:cNvSpPr/>
      </dsp:nvSpPr>
      <dsp:spPr>
        <a:xfrm>
          <a:off x="0" y="3617761"/>
          <a:ext cx="6391275" cy="72321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A0205-6D6C-4E61-829C-C3A3B631D56A}">
      <dsp:nvSpPr>
        <dsp:cNvPr id="0" name=""/>
        <dsp:cNvSpPr/>
      </dsp:nvSpPr>
      <dsp:spPr>
        <a:xfrm>
          <a:off x="218771" y="3780483"/>
          <a:ext cx="397767" cy="39776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6EAEB3-AC24-48B0-9994-8A9037111548}">
      <dsp:nvSpPr>
        <dsp:cNvPr id="0" name=""/>
        <dsp:cNvSpPr/>
      </dsp:nvSpPr>
      <dsp:spPr>
        <a:xfrm>
          <a:off x="835310" y="3617761"/>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kern="1200" dirty="0"/>
            <a:t>5. Introduction a la creation de </a:t>
          </a:r>
          <a:r>
            <a:rPr lang="en-US" sz="1800" kern="1200" dirty="0" err="1"/>
            <a:t>formulaire</a:t>
          </a:r>
          <a:endParaRPr lang="en-US" sz="1800" kern="1200" dirty="0"/>
        </a:p>
      </dsp:txBody>
      <dsp:txXfrm>
        <a:off x="835310" y="3617761"/>
        <a:ext cx="5555964" cy="723212"/>
      </dsp:txXfrm>
    </dsp:sp>
    <dsp:sp modelId="{ECFC437B-D7A6-420C-936A-BFD79F5590D6}">
      <dsp:nvSpPr>
        <dsp:cNvPr id="0" name=""/>
        <dsp:cNvSpPr/>
      </dsp:nvSpPr>
      <dsp:spPr>
        <a:xfrm>
          <a:off x="0" y="4521777"/>
          <a:ext cx="6391275" cy="7232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45D97-12CD-4BB4-BA77-8A51EB960144}">
      <dsp:nvSpPr>
        <dsp:cNvPr id="0" name=""/>
        <dsp:cNvSpPr/>
      </dsp:nvSpPr>
      <dsp:spPr>
        <a:xfrm>
          <a:off x="218771" y="4684499"/>
          <a:ext cx="397767" cy="397767"/>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B987E-338B-45EC-BCD5-9DFD3AD2F704}">
      <dsp:nvSpPr>
        <dsp:cNvPr id="0" name=""/>
        <dsp:cNvSpPr/>
      </dsp:nvSpPr>
      <dsp:spPr>
        <a:xfrm>
          <a:off x="835310" y="4521777"/>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kern="1200" dirty="0"/>
            <a:t>6. </a:t>
          </a:r>
          <a:r>
            <a:rPr lang="en-US" sz="1800" kern="1200" dirty="0" err="1"/>
            <a:t>Suivi</a:t>
          </a:r>
          <a:r>
            <a:rPr lang="en-US" sz="1800" kern="1200" dirty="0"/>
            <a:t> des </a:t>
          </a:r>
          <a:r>
            <a:rPr lang="en-US" sz="1800" kern="1200" dirty="0" err="1"/>
            <a:t>activités</a:t>
          </a:r>
          <a:endParaRPr lang="en-CA" sz="1800" kern="1200" dirty="0"/>
        </a:p>
      </dsp:txBody>
      <dsp:txXfrm>
        <a:off x="835310" y="4521777"/>
        <a:ext cx="5555964" cy="723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37179-E169-4E92-8C46-8CB986CF20B8}">
      <dsp:nvSpPr>
        <dsp:cNvPr id="0" name=""/>
        <dsp:cNvSpPr/>
      </dsp:nvSpPr>
      <dsp:spPr>
        <a:xfrm>
          <a:off x="4979874" y="1498500"/>
          <a:ext cx="748442" cy="259789"/>
        </a:xfrm>
        <a:custGeom>
          <a:avLst/>
          <a:gdLst/>
          <a:ahLst/>
          <a:cxnLst/>
          <a:rect l="0" t="0" r="0" b="0"/>
          <a:pathLst>
            <a:path>
              <a:moveTo>
                <a:pt x="0" y="0"/>
              </a:moveTo>
              <a:lnTo>
                <a:pt x="0" y="129894"/>
              </a:lnTo>
              <a:lnTo>
                <a:pt x="748442" y="129894"/>
              </a:lnTo>
              <a:lnTo>
                <a:pt x="748442" y="25978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1A2C40-A7AC-4539-8893-06A54EDEF65E}">
      <dsp:nvSpPr>
        <dsp:cNvPr id="0" name=""/>
        <dsp:cNvSpPr/>
      </dsp:nvSpPr>
      <dsp:spPr>
        <a:xfrm>
          <a:off x="5089852" y="3248315"/>
          <a:ext cx="2135349" cy="266649"/>
        </a:xfrm>
        <a:custGeom>
          <a:avLst/>
          <a:gdLst/>
          <a:ahLst/>
          <a:cxnLst/>
          <a:rect l="0" t="0" r="0" b="0"/>
          <a:pathLst>
            <a:path>
              <a:moveTo>
                <a:pt x="0" y="0"/>
              </a:moveTo>
              <a:lnTo>
                <a:pt x="0" y="136754"/>
              </a:lnTo>
              <a:lnTo>
                <a:pt x="2135349" y="136754"/>
              </a:lnTo>
              <a:lnTo>
                <a:pt x="2135349" y="26664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499199-95F1-439F-BDBB-6282AB61B24E}">
      <dsp:nvSpPr>
        <dsp:cNvPr id="0" name=""/>
        <dsp:cNvSpPr/>
      </dsp:nvSpPr>
      <dsp:spPr>
        <a:xfrm>
          <a:off x="5089852" y="3248315"/>
          <a:ext cx="638464" cy="266649"/>
        </a:xfrm>
        <a:custGeom>
          <a:avLst/>
          <a:gdLst/>
          <a:ahLst/>
          <a:cxnLst/>
          <a:rect l="0" t="0" r="0" b="0"/>
          <a:pathLst>
            <a:path>
              <a:moveTo>
                <a:pt x="0" y="0"/>
              </a:moveTo>
              <a:lnTo>
                <a:pt x="0" y="136754"/>
              </a:lnTo>
              <a:lnTo>
                <a:pt x="638464" y="136754"/>
              </a:lnTo>
              <a:lnTo>
                <a:pt x="638464" y="26664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271294-1421-4C81-BC46-2251D6A6CEBE}">
      <dsp:nvSpPr>
        <dsp:cNvPr id="0" name=""/>
        <dsp:cNvSpPr/>
      </dsp:nvSpPr>
      <dsp:spPr>
        <a:xfrm>
          <a:off x="4231432" y="3248315"/>
          <a:ext cx="858420" cy="266649"/>
        </a:xfrm>
        <a:custGeom>
          <a:avLst/>
          <a:gdLst/>
          <a:ahLst/>
          <a:cxnLst/>
          <a:rect l="0" t="0" r="0" b="0"/>
          <a:pathLst>
            <a:path>
              <a:moveTo>
                <a:pt x="858420" y="0"/>
              </a:moveTo>
              <a:lnTo>
                <a:pt x="858420" y="136754"/>
              </a:lnTo>
              <a:lnTo>
                <a:pt x="0" y="136754"/>
              </a:lnTo>
              <a:lnTo>
                <a:pt x="0" y="26664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991321-B3D4-444C-B284-A3367E00C04B}">
      <dsp:nvSpPr>
        <dsp:cNvPr id="0" name=""/>
        <dsp:cNvSpPr/>
      </dsp:nvSpPr>
      <dsp:spPr>
        <a:xfrm>
          <a:off x="2734547" y="3248315"/>
          <a:ext cx="2355304" cy="266649"/>
        </a:xfrm>
        <a:custGeom>
          <a:avLst/>
          <a:gdLst/>
          <a:ahLst/>
          <a:cxnLst/>
          <a:rect l="0" t="0" r="0" b="0"/>
          <a:pathLst>
            <a:path>
              <a:moveTo>
                <a:pt x="2355304" y="0"/>
              </a:moveTo>
              <a:lnTo>
                <a:pt x="2355304" y="136754"/>
              </a:lnTo>
              <a:lnTo>
                <a:pt x="0" y="136754"/>
              </a:lnTo>
              <a:lnTo>
                <a:pt x="0" y="26664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529E3E-C306-416F-B542-34DDF1CBBE4E}">
      <dsp:nvSpPr>
        <dsp:cNvPr id="0" name=""/>
        <dsp:cNvSpPr/>
      </dsp:nvSpPr>
      <dsp:spPr>
        <a:xfrm>
          <a:off x="742825" y="4133512"/>
          <a:ext cx="185564" cy="569063"/>
        </a:xfrm>
        <a:custGeom>
          <a:avLst/>
          <a:gdLst/>
          <a:ahLst/>
          <a:cxnLst/>
          <a:rect l="0" t="0" r="0" b="0"/>
          <a:pathLst>
            <a:path>
              <a:moveTo>
                <a:pt x="0" y="0"/>
              </a:moveTo>
              <a:lnTo>
                <a:pt x="0" y="569063"/>
              </a:lnTo>
              <a:lnTo>
                <a:pt x="185564" y="56906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5D5017-FE4E-414E-ABF6-B8A354FA0710}">
      <dsp:nvSpPr>
        <dsp:cNvPr id="0" name=""/>
        <dsp:cNvSpPr/>
      </dsp:nvSpPr>
      <dsp:spPr>
        <a:xfrm>
          <a:off x="1237663" y="3248315"/>
          <a:ext cx="3852189" cy="266649"/>
        </a:xfrm>
        <a:custGeom>
          <a:avLst/>
          <a:gdLst/>
          <a:ahLst/>
          <a:cxnLst/>
          <a:rect l="0" t="0" r="0" b="0"/>
          <a:pathLst>
            <a:path>
              <a:moveTo>
                <a:pt x="3852189" y="0"/>
              </a:moveTo>
              <a:lnTo>
                <a:pt x="3852189" y="136754"/>
              </a:lnTo>
              <a:lnTo>
                <a:pt x="0" y="136754"/>
              </a:lnTo>
              <a:lnTo>
                <a:pt x="0" y="26664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287CDA-38F4-4770-A294-8B97278EE709}">
      <dsp:nvSpPr>
        <dsp:cNvPr id="0" name=""/>
        <dsp:cNvSpPr/>
      </dsp:nvSpPr>
      <dsp:spPr>
        <a:xfrm>
          <a:off x="4231432" y="2387112"/>
          <a:ext cx="858420" cy="242656"/>
        </a:xfrm>
        <a:custGeom>
          <a:avLst/>
          <a:gdLst/>
          <a:ahLst/>
          <a:cxnLst/>
          <a:rect l="0" t="0" r="0" b="0"/>
          <a:pathLst>
            <a:path>
              <a:moveTo>
                <a:pt x="0" y="0"/>
              </a:moveTo>
              <a:lnTo>
                <a:pt x="0" y="112761"/>
              </a:lnTo>
              <a:lnTo>
                <a:pt x="858420" y="112761"/>
              </a:lnTo>
              <a:lnTo>
                <a:pt x="858420" y="242656"/>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3ED2C6-03B6-444A-B099-D0406405F020}">
      <dsp:nvSpPr>
        <dsp:cNvPr id="0" name=""/>
        <dsp:cNvSpPr/>
      </dsp:nvSpPr>
      <dsp:spPr>
        <a:xfrm>
          <a:off x="4231432" y="1498500"/>
          <a:ext cx="748442" cy="270063"/>
        </a:xfrm>
        <a:custGeom>
          <a:avLst/>
          <a:gdLst/>
          <a:ahLst/>
          <a:cxnLst/>
          <a:rect l="0" t="0" r="0" b="0"/>
          <a:pathLst>
            <a:path>
              <a:moveTo>
                <a:pt x="748442" y="0"/>
              </a:moveTo>
              <a:lnTo>
                <a:pt x="748442" y="140169"/>
              </a:lnTo>
              <a:lnTo>
                <a:pt x="0" y="140169"/>
              </a:lnTo>
              <a:lnTo>
                <a:pt x="0" y="27006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4ADCF1-C6DE-4E3E-BC99-39B6BB69F73C}">
      <dsp:nvSpPr>
        <dsp:cNvPr id="0" name=""/>
        <dsp:cNvSpPr/>
      </dsp:nvSpPr>
      <dsp:spPr>
        <a:xfrm>
          <a:off x="4934154" y="620163"/>
          <a:ext cx="91440" cy="259789"/>
        </a:xfrm>
        <a:custGeom>
          <a:avLst/>
          <a:gdLst/>
          <a:ahLst/>
          <a:cxnLst/>
          <a:rect l="0" t="0" r="0" b="0"/>
          <a:pathLst>
            <a:path>
              <a:moveTo>
                <a:pt x="45720" y="0"/>
              </a:moveTo>
              <a:lnTo>
                <a:pt x="45720" y="25978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9621E2-9D13-4F35-9E75-A0985A0538E1}">
      <dsp:nvSpPr>
        <dsp:cNvPr id="0" name=""/>
        <dsp:cNvSpPr/>
      </dsp:nvSpPr>
      <dsp:spPr>
        <a:xfrm>
          <a:off x="4361327" y="1615"/>
          <a:ext cx="1237094" cy="61854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Network</a:t>
          </a:r>
          <a:endParaRPr lang="en-CA" sz="1400" kern="1200" dirty="0"/>
        </a:p>
      </dsp:txBody>
      <dsp:txXfrm>
        <a:off x="4361327" y="1615"/>
        <a:ext cx="1237094" cy="618547"/>
      </dsp:txXfrm>
    </dsp:sp>
    <dsp:sp modelId="{D171B1F8-C189-4F70-8837-BABA59800C39}">
      <dsp:nvSpPr>
        <dsp:cNvPr id="0" name=""/>
        <dsp:cNvSpPr/>
      </dsp:nvSpPr>
      <dsp:spPr>
        <a:xfrm>
          <a:off x="4361327" y="879953"/>
          <a:ext cx="1237094" cy="61854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Region</a:t>
          </a:r>
          <a:endParaRPr lang="en-CA" sz="1400" kern="1200" dirty="0"/>
        </a:p>
      </dsp:txBody>
      <dsp:txXfrm>
        <a:off x="4361327" y="879953"/>
        <a:ext cx="1237094" cy="618547"/>
      </dsp:txXfrm>
    </dsp:sp>
    <dsp:sp modelId="{97A5FCFF-8874-41AD-B859-36327EDD05A0}">
      <dsp:nvSpPr>
        <dsp:cNvPr id="0" name=""/>
        <dsp:cNvSpPr/>
      </dsp:nvSpPr>
      <dsp:spPr>
        <a:xfrm>
          <a:off x="3612885" y="1768564"/>
          <a:ext cx="1237094" cy="61854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Office</a:t>
          </a:r>
          <a:endParaRPr lang="en-CA" sz="1400" kern="1200" dirty="0"/>
        </a:p>
      </dsp:txBody>
      <dsp:txXfrm>
        <a:off x="3612885" y="1768564"/>
        <a:ext cx="1237094" cy="618547"/>
      </dsp:txXfrm>
    </dsp:sp>
    <dsp:sp modelId="{51BC48EC-E458-44E8-B808-6CA159956FE8}">
      <dsp:nvSpPr>
        <dsp:cNvPr id="0" name=""/>
        <dsp:cNvSpPr/>
      </dsp:nvSpPr>
      <dsp:spPr>
        <a:xfrm>
          <a:off x="4471305" y="2629768"/>
          <a:ext cx="1237094" cy="61854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Project</a:t>
          </a:r>
          <a:endParaRPr lang="en-CA" sz="1400" kern="1200" dirty="0"/>
        </a:p>
      </dsp:txBody>
      <dsp:txXfrm>
        <a:off x="4471305" y="2629768"/>
        <a:ext cx="1237094" cy="618547"/>
      </dsp:txXfrm>
    </dsp:sp>
    <dsp:sp modelId="{42A24D0A-CD98-46C8-965E-5A791F744C24}">
      <dsp:nvSpPr>
        <dsp:cNvPr id="0" name=""/>
        <dsp:cNvSpPr/>
      </dsp:nvSpPr>
      <dsp:spPr>
        <a:xfrm>
          <a:off x="619115" y="3514965"/>
          <a:ext cx="1237094" cy="61854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Logframe</a:t>
          </a:r>
          <a:endParaRPr lang="en-CA" sz="1400" kern="1200" dirty="0"/>
        </a:p>
      </dsp:txBody>
      <dsp:txXfrm>
        <a:off x="619115" y="3514965"/>
        <a:ext cx="1237094" cy="618547"/>
      </dsp:txXfrm>
    </dsp:sp>
    <dsp:sp modelId="{C28014AE-8660-49FD-85A5-574A7634394C}">
      <dsp:nvSpPr>
        <dsp:cNvPr id="0" name=""/>
        <dsp:cNvSpPr/>
      </dsp:nvSpPr>
      <dsp:spPr>
        <a:xfrm>
          <a:off x="928389" y="4393302"/>
          <a:ext cx="1237094" cy="61854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Indicators</a:t>
          </a:r>
          <a:endParaRPr lang="en-CA" sz="1400" kern="1200" dirty="0"/>
        </a:p>
      </dsp:txBody>
      <dsp:txXfrm>
        <a:off x="928389" y="4393302"/>
        <a:ext cx="1237094" cy="618547"/>
      </dsp:txXfrm>
    </dsp:sp>
    <dsp:sp modelId="{0A887B23-785E-4130-B818-1C288D8B4EE9}">
      <dsp:nvSpPr>
        <dsp:cNvPr id="0" name=""/>
        <dsp:cNvSpPr/>
      </dsp:nvSpPr>
      <dsp:spPr>
        <a:xfrm>
          <a:off x="2116000" y="3514965"/>
          <a:ext cx="1237094" cy="618547"/>
        </a:xfrm>
        <a:prstGeom prst="rect">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Budget (in the budget form)</a:t>
          </a:r>
          <a:endParaRPr lang="en-CA" sz="1400" kern="1200" dirty="0"/>
        </a:p>
      </dsp:txBody>
      <dsp:txXfrm>
        <a:off x="2116000" y="3514965"/>
        <a:ext cx="1237094" cy="618547"/>
      </dsp:txXfrm>
    </dsp:sp>
    <dsp:sp modelId="{DD115956-1581-4387-BE1A-DCDE0FD5B174}">
      <dsp:nvSpPr>
        <dsp:cNvPr id="0" name=""/>
        <dsp:cNvSpPr/>
      </dsp:nvSpPr>
      <dsp:spPr>
        <a:xfrm>
          <a:off x="3612885" y="3514965"/>
          <a:ext cx="1237094" cy="618547"/>
        </a:xfrm>
        <a:prstGeom prst="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Activities</a:t>
          </a:r>
          <a:endParaRPr lang="en-CA" sz="1400" kern="1200" dirty="0"/>
        </a:p>
      </dsp:txBody>
      <dsp:txXfrm>
        <a:off x="3612885" y="3514965"/>
        <a:ext cx="1237094" cy="618547"/>
      </dsp:txXfrm>
    </dsp:sp>
    <dsp:sp modelId="{1C899293-5068-4A57-8D86-1B7CB44913D0}">
      <dsp:nvSpPr>
        <dsp:cNvPr id="0" name=""/>
        <dsp:cNvSpPr/>
      </dsp:nvSpPr>
      <dsp:spPr>
        <a:xfrm>
          <a:off x="5109769" y="3514965"/>
          <a:ext cx="1237094" cy="618547"/>
        </a:xfrm>
        <a:prstGeom prst="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Project Plan</a:t>
          </a:r>
          <a:endParaRPr lang="en-CA" sz="1400" kern="1200" dirty="0"/>
        </a:p>
      </dsp:txBody>
      <dsp:txXfrm>
        <a:off x="5109769" y="3514965"/>
        <a:ext cx="1237094" cy="618547"/>
      </dsp:txXfrm>
    </dsp:sp>
    <dsp:sp modelId="{E5C34C94-4E23-445B-99A2-3EC62FD65CC9}">
      <dsp:nvSpPr>
        <dsp:cNvPr id="0" name=""/>
        <dsp:cNvSpPr/>
      </dsp:nvSpPr>
      <dsp:spPr>
        <a:xfrm>
          <a:off x="6606654" y="3514965"/>
          <a:ext cx="1237094" cy="618547"/>
        </a:xfrm>
        <a:prstGeom prst="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Quarterly report</a:t>
          </a:r>
          <a:endParaRPr lang="en-CA" sz="1400" kern="1200" dirty="0"/>
        </a:p>
      </dsp:txBody>
      <dsp:txXfrm>
        <a:off x="6606654" y="3514965"/>
        <a:ext cx="1237094" cy="618547"/>
      </dsp:txXfrm>
    </dsp:sp>
    <dsp:sp modelId="{90E83CE8-35B3-4F38-B378-1AF08834B9E0}">
      <dsp:nvSpPr>
        <dsp:cNvPr id="0" name=""/>
        <dsp:cNvSpPr/>
      </dsp:nvSpPr>
      <dsp:spPr>
        <a:xfrm>
          <a:off x="5109769" y="1758290"/>
          <a:ext cx="1237094" cy="61854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Implementing office</a:t>
          </a:r>
          <a:endParaRPr lang="en-CA" sz="1400" kern="1200" dirty="0"/>
        </a:p>
      </dsp:txBody>
      <dsp:txXfrm>
        <a:off x="5109769" y="1758290"/>
        <a:ext cx="1237094" cy="618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D997D-B26E-44CE-BB59-1589AAC649B1}">
      <dsp:nvSpPr>
        <dsp:cNvPr id="0" name=""/>
        <dsp:cNvSpPr/>
      </dsp:nvSpPr>
      <dsp:spPr>
        <a:xfrm>
          <a:off x="0" y="0"/>
          <a:ext cx="7993699" cy="121401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err="1"/>
            <a:t>ADRA</a:t>
          </a:r>
          <a:r>
            <a:rPr lang="en-US" sz="2100" kern="1200" dirty="0"/>
            <a:t> fait le </a:t>
          </a:r>
          <a:r>
            <a:rPr lang="en-US" sz="2100" kern="1200" dirty="0" err="1"/>
            <a:t>suivi</a:t>
          </a:r>
          <a:r>
            <a:rPr lang="en-US" sz="2100" kern="1200" dirty="0"/>
            <a:t> de 2 </a:t>
          </a:r>
          <a:r>
            <a:rPr lang="en-US" sz="2100" kern="1200" dirty="0" err="1"/>
            <a:t>indicateurs</a:t>
          </a:r>
          <a:r>
            <a:rPr lang="en-US" sz="2100" kern="1200" dirty="0"/>
            <a:t> </a:t>
          </a:r>
          <a:r>
            <a:rPr lang="en-US" sz="2100" kern="1200" dirty="0" err="1"/>
            <a:t>globaux</a:t>
          </a:r>
          <a:r>
            <a:rPr lang="en-US" sz="2100" kern="1200" dirty="0"/>
            <a:t>. </a:t>
          </a:r>
        </a:p>
      </dsp:txBody>
      <dsp:txXfrm>
        <a:off x="35557" y="35557"/>
        <a:ext cx="6683686" cy="1142897"/>
      </dsp:txXfrm>
    </dsp:sp>
    <dsp:sp modelId="{83D460CE-A487-41C6-B093-B167720521E7}">
      <dsp:nvSpPr>
        <dsp:cNvPr id="0" name=""/>
        <dsp:cNvSpPr/>
      </dsp:nvSpPr>
      <dsp:spPr>
        <a:xfrm>
          <a:off x="780866" y="1378724"/>
          <a:ext cx="7993699" cy="121401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dirty="0"/>
            <a:t>Les données saisies dans ces indicateurs sont agrégées et permettent à l'organisation de créer des rapports par région / bureau / secteur</a:t>
          </a:r>
          <a:endParaRPr lang="en-US" sz="2100" kern="1200" dirty="0"/>
        </a:p>
      </dsp:txBody>
      <dsp:txXfrm>
        <a:off x="816423" y="1414281"/>
        <a:ext cx="6428151" cy="1142897"/>
      </dsp:txXfrm>
    </dsp:sp>
    <dsp:sp modelId="{B671EC86-A349-45FE-A523-CCE0B63637D3}">
      <dsp:nvSpPr>
        <dsp:cNvPr id="0" name=""/>
        <dsp:cNvSpPr/>
      </dsp:nvSpPr>
      <dsp:spPr>
        <a:xfrm>
          <a:off x="1410652" y="2767392"/>
          <a:ext cx="7993699" cy="1214011"/>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dirty="0"/>
            <a:t>Vous pouvez saisir le cadre logique de votre propre projet et agréger les données au niveau du bureau/régional.</a:t>
          </a:r>
          <a:endParaRPr lang="en-US" sz="2100" kern="1200" dirty="0"/>
        </a:p>
      </dsp:txBody>
      <dsp:txXfrm>
        <a:off x="1446209" y="2802949"/>
        <a:ext cx="6428151" cy="1142897"/>
      </dsp:txXfrm>
    </dsp:sp>
    <dsp:sp modelId="{C3B93A9F-1671-485A-BD54-7AD42DB6EB54}">
      <dsp:nvSpPr>
        <dsp:cNvPr id="0" name=""/>
        <dsp:cNvSpPr/>
      </dsp:nvSpPr>
      <dsp:spPr>
        <a:xfrm>
          <a:off x="7204591" y="920625"/>
          <a:ext cx="789107" cy="78910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382140" y="920625"/>
        <a:ext cx="434009" cy="593803"/>
      </dsp:txXfrm>
    </dsp:sp>
    <dsp:sp modelId="{5BAE1D25-C624-41DF-ADC5-1ED5EE3745D4}">
      <dsp:nvSpPr>
        <dsp:cNvPr id="0" name=""/>
        <dsp:cNvSpPr/>
      </dsp:nvSpPr>
      <dsp:spPr>
        <a:xfrm>
          <a:off x="7909917" y="2328879"/>
          <a:ext cx="789107" cy="789107"/>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087466" y="2328879"/>
        <a:ext cx="434009" cy="5938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30T13:45:30.534"/>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30T13:45:30.972"/>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30T13:45:43.3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30T13:45:43.87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30T13:45:44.239"/>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30T13:47:26.951"/>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D4081-7E56-429E-A399-E8697D955404}" type="datetimeFigureOut">
              <a:rPr lang="fr-CA" smtClean="0"/>
              <a:t>2021-11-30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B4211-FAA8-4728-8AD8-B6DDA8EE897F}" type="slidenum">
              <a:rPr lang="fr-CA" smtClean="0"/>
              <a:t>‹#›</a:t>
            </a:fld>
            <a:endParaRPr lang="fr-CA"/>
          </a:p>
        </p:txBody>
      </p:sp>
    </p:spTree>
    <p:extLst>
      <p:ext uri="{BB962C8B-B14F-4D97-AF65-F5344CB8AC3E}">
        <p14:creationId xmlns:p14="http://schemas.microsoft.com/office/powerpoint/2010/main" val="2646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normAutofit/>
          </a:bodyPr>
          <a:lstStyle/>
          <a:p>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fld id="{5295B66C-6D46-49AE-B1C5-7337FDB30D21}" type="slidenum">
              <a:rPr lang="fr-CA" smtClean="0">
                <a:solidFill>
                  <a:prstClr val="black"/>
                </a:solidFill>
              </a:rPr>
              <a:pPr/>
              <a:t>1</a:t>
            </a:fld>
            <a:endParaRPr lang="fr-CA">
              <a:solidFill>
                <a:prstClr val="black"/>
              </a:solidFill>
            </a:endParaRPr>
          </a:p>
        </p:txBody>
      </p:sp>
    </p:spTree>
    <p:extLst>
      <p:ext uri="{BB962C8B-B14F-4D97-AF65-F5344CB8AC3E}">
        <p14:creationId xmlns:p14="http://schemas.microsoft.com/office/powerpoint/2010/main" val="4048472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8E53A40-06FA-40E0-9E3E-074EEA0176E9}" type="slidenum">
              <a:rPr lang="en-CA" smtClean="0"/>
              <a:t>22</a:t>
            </a:fld>
            <a:endParaRPr lang="en-CA"/>
          </a:p>
        </p:txBody>
      </p:sp>
    </p:spTree>
    <p:extLst>
      <p:ext uri="{BB962C8B-B14F-4D97-AF65-F5344CB8AC3E}">
        <p14:creationId xmlns:p14="http://schemas.microsoft.com/office/powerpoint/2010/main" val="2833287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8E53A40-06FA-40E0-9E3E-074EEA0176E9}" type="slidenum">
              <a:rPr lang="en-CA" smtClean="0"/>
              <a:t>23</a:t>
            </a:fld>
            <a:endParaRPr lang="en-CA"/>
          </a:p>
        </p:txBody>
      </p:sp>
    </p:spTree>
    <p:extLst>
      <p:ext uri="{BB962C8B-B14F-4D97-AF65-F5344CB8AC3E}">
        <p14:creationId xmlns:p14="http://schemas.microsoft.com/office/powerpoint/2010/main" val="178059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8E53A40-06FA-40E0-9E3E-074EEA0176E9}" type="slidenum">
              <a:rPr lang="en-CA" smtClean="0"/>
              <a:t>24</a:t>
            </a:fld>
            <a:endParaRPr lang="en-CA"/>
          </a:p>
        </p:txBody>
      </p:sp>
    </p:spTree>
    <p:extLst>
      <p:ext uri="{BB962C8B-B14F-4D97-AF65-F5344CB8AC3E}">
        <p14:creationId xmlns:p14="http://schemas.microsoft.com/office/powerpoint/2010/main" val="199447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85E3F51-CB23-4166-8745-EF91D4EF98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6E346D3-CB2F-4F52-8E4E-D8B942791D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BD73196B-690E-4667-B89A-B626C295C6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CB9701A-82C7-4964-B1ED-71C0174B199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2468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2B4211-FAA8-4728-8AD8-B6DDA8EE897F}" type="slidenum">
              <a:rPr lang="fr-CA" smtClean="0"/>
              <a:t>12</a:t>
            </a:fld>
            <a:endParaRPr lang="fr-CA"/>
          </a:p>
        </p:txBody>
      </p:sp>
    </p:spTree>
    <p:extLst>
      <p:ext uri="{BB962C8B-B14F-4D97-AF65-F5344CB8AC3E}">
        <p14:creationId xmlns:p14="http://schemas.microsoft.com/office/powerpoint/2010/main" val="123755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8E53A40-06FA-40E0-9E3E-074EEA0176E9}" type="slidenum">
              <a:rPr lang="en-CA" smtClean="0"/>
              <a:t>16</a:t>
            </a:fld>
            <a:endParaRPr lang="en-CA"/>
          </a:p>
        </p:txBody>
      </p:sp>
    </p:spTree>
    <p:extLst>
      <p:ext uri="{BB962C8B-B14F-4D97-AF65-F5344CB8AC3E}">
        <p14:creationId xmlns:p14="http://schemas.microsoft.com/office/powerpoint/2010/main" val="2761764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8E53A40-06FA-40E0-9E3E-074EEA0176E9}" type="slidenum">
              <a:rPr lang="en-CA" smtClean="0"/>
              <a:t>17</a:t>
            </a:fld>
            <a:endParaRPr lang="en-CA"/>
          </a:p>
        </p:txBody>
      </p:sp>
    </p:spTree>
    <p:extLst>
      <p:ext uri="{BB962C8B-B14F-4D97-AF65-F5344CB8AC3E}">
        <p14:creationId xmlns:p14="http://schemas.microsoft.com/office/powerpoint/2010/main" val="3664723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8E53A40-06FA-40E0-9E3E-074EEA0176E9}" type="slidenum">
              <a:rPr lang="en-CA" smtClean="0"/>
              <a:t>18</a:t>
            </a:fld>
            <a:endParaRPr lang="en-CA"/>
          </a:p>
        </p:txBody>
      </p:sp>
    </p:spTree>
    <p:extLst>
      <p:ext uri="{BB962C8B-B14F-4D97-AF65-F5344CB8AC3E}">
        <p14:creationId xmlns:p14="http://schemas.microsoft.com/office/powerpoint/2010/main" val="1465239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8E53A40-06FA-40E0-9E3E-074EEA0176E9}" type="slidenum">
              <a:rPr lang="en-CA" smtClean="0"/>
              <a:t>19</a:t>
            </a:fld>
            <a:endParaRPr lang="en-CA"/>
          </a:p>
        </p:txBody>
      </p:sp>
    </p:spTree>
    <p:extLst>
      <p:ext uri="{BB962C8B-B14F-4D97-AF65-F5344CB8AC3E}">
        <p14:creationId xmlns:p14="http://schemas.microsoft.com/office/powerpoint/2010/main" val="1259666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8E53A40-06FA-40E0-9E3E-074EEA0176E9}" type="slidenum">
              <a:rPr lang="en-CA" smtClean="0"/>
              <a:t>20</a:t>
            </a:fld>
            <a:endParaRPr lang="en-CA"/>
          </a:p>
        </p:txBody>
      </p:sp>
    </p:spTree>
    <p:extLst>
      <p:ext uri="{BB962C8B-B14F-4D97-AF65-F5344CB8AC3E}">
        <p14:creationId xmlns:p14="http://schemas.microsoft.com/office/powerpoint/2010/main" val="201652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8E53A40-06FA-40E0-9E3E-074EEA0176E9}" type="slidenum">
              <a:rPr lang="en-CA" smtClean="0"/>
              <a:t>21</a:t>
            </a:fld>
            <a:endParaRPr lang="en-CA"/>
          </a:p>
        </p:txBody>
      </p:sp>
    </p:spTree>
    <p:extLst>
      <p:ext uri="{BB962C8B-B14F-4D97-AF65-F5344CB8AC3E}">
        <p14:creationId xmlns:p14="http://schemas.microsoft.com/office/powerpoint/2010/main" val="3043996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75987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6" name="Footer Placeholder 5"/>
          <p:cNvSpPr>
            <a:spLocks noGrp="1"/>
          </p:cNvSpPr>
          <p:nvPr>
            <p:ph type="ftr" sz="quarter" idx="11"/>
          </p:nvPr>
        </p:nvSpPr>
        <p:spPr/>
        <p:txBody>
          <a:bodyPr/>
          <a:lstStyle/>
          <a:p>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79448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227322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94992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891234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4"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592871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4"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560972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794215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921919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smtClean="0"/>
              <a:pPr/>
              <a:t>11/30/2021</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4291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726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306766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4538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4705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11/30/2021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0645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11/30/2021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3425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11/30/2021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1168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2473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6077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smtClean="0"/>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7906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smtClean="0"/>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179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smtClean="0"/>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315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676545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smtClean="0"/>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1944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smtClean="0"/>
              <a:t>11/30/2021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8001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smtClean="0"/>
              <a:t>11/30/2021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5154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1127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893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6" name="Footer Placeholder 5"/>
          <p:cNvSpPr>
            <a:spLocks noGrp="1"/>
          </p:cNvSpPr>
          <p:nvPr>
            <p:ph type="ftr" sz="quarter" idx="11"/>
          </p:nvPr>
        </p:nvSpPr>
        <p:spPr/>
        <p:txBody>
          <a:bodyPr/>
          <a:lstStyle/>
          <a:p>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61522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8" name="Footer Placeholder 7"/>
          <p:cNvSpPr>
            <a:spLocks noGrp="1"/>
          </p:cNvSpPr>
          <p:nvPr>
            <p:ph type="ftr" sz="quarter" idx="11"/>
          </p:nvPr>
        </p:nvSpPr>
        <p:spPr/>
        <p:txBody>
          <a:bodyPr/>
          <a:lstStyle/>
          <a:p>
            <a:endParaRPr lang="fr-CA">
              <a:solidFill>
                <a:prstClr val="black">
                  <a:tint val="75000"/>
                </a:prstClr>
              </a:solidFill>
            </a:endParaRPr>
          </a:p>
        </p:txBody>
      </p:sp>
      <p:sp>
        <p:nvSpPr>
          <p:cNvPr id="9" name="Slide Number Placeholder 8"/>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06682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5" name="Footer Placeholder 3"/>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4"/>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25443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5" name="Footer Placeholder 2"/>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3"/>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88735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5" name="Footer Placeholder 5"/>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6"/>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71437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6" name="Footer Placeholder 5"/>
          <p:cNvSpPr>
            <a:spLocks noGrp="1"/>
          </p:cNvSpPr>
          <p:nvPr>
            <p:ph type="ftr" sz="quarter" idx="11"/>
          </p:nvPr>
        </p:nvSpPr>
        <p:spPr/>
        <p:txBody>
          <a:bodyPr/>
          <a:lstStyle/>
          <a:p>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27735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CA">
              <a:solidFill>
                <a:prstClr val="black">
                  <a:tint val="75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913354666"/>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D270E138-C168-4DEF-9BD1-909E81D042C6}" type="datetimeFigureOut">
              <a:rPr lang="fr-CA" smtClean="0">
                <a:solidFill>
                  <a:prstClr val="black">
                    <a:tint val="75000"/>
                  </a:prstClr>
                </a:solidFill>
              </a:rPr>
              <a:pPr/>
              <a:t>2021-11-30</a:t>
            </a:fld>
            <a:endParaRPr lang="fr-CA">
              <a:solidFill>
                <a:prstClr val="black">
                  <a:tint val="75000"/>
                </a:prstClr>
              </a:solidFill>
            </a:endParaRP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fr-CA">
              <a:solidFill>
                <a:prstClr val="black">
                  <a:tint val="75000"/>
                </a:prstClr>
              </a:solidFill>
            </a:endParaRP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2FD4895B-150C-4B31-8B60-BAC575836496}"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49273516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5.png"/><Relationship Id="rId7"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6.png"/><Relationship Id="rId4" Type="http://schemas.openxmlformats.org/officeDocument/2006/relationships/customXml" Target="../ink/ink1.xml"/><Relationship Id="rId9" Type="http://schemas.openxmlformats.org/officeDocument/2006/relationships/customXml" Target="../ink/ink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3.xml"/><Relationship Id="rId7" Type="http://schemas.openxmlformats.org/officeDocument/2006/relationships/customXml" Target="../ink/ink6.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elp.logalto.com/category/10-analytics-and-data-visualiza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6">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descr="A picture containing computer&#10;&#10;Description automatically generated">
            <a:extLst>
              <a:ext uri="{FF2B5EF4-FFF2-40B4-BE49-F238E27FC236}">
                <a16:creationId xmlns:a16="http://schemas.microsoft.com/office/drawing/2014/main" id="{B6B401AA-4186-4582-ADAD-24E5C6CA242B}"/>
              </a:ext>
            </a:extLst>
          </p:cNvPr>
          <p:cNvPicPr>
            <a:picLocks noChangeAspect="1"/>
          </p:cNvPicPr>
          <p:nvPr/>
        </p:nvPicPr>
        <p:blipFill rotWithShape="1">
          <a:blip r:embed="rId7">
            <a:extLst>
              <a:ext uri="{28A0092B-C50C-407E-A947-70E740481C1C}">
                <a14:useLocalDpi xmlns:a14="http://schemas.microsoft.com/office/drawing/2010/main" val="0"/>
              </a:ext>
            </a:extLst>
          </a:blip>
          <a:srcRect t="15590" r="-1" b="11205"/>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3" name="TextBox 2"/>
          <p:cNvSpPr txBox="1"/>
          <p:nvPr>
            <p:custDataLst>
              <p:tags r:id="rId1"/>
            </p:custDataLst>
          </p:nvPr>
        </p:nvSpPr>
        <p:spPr>
          <a:xfrm>
            <a:off x="636916" y="4854346"/>
            <a:ext cx="10407602" cy="868026"/>
          </a:xfrm>
          <a:prstGeom prst="rect">
            <a:avLst/>
          </a:prstGeom>
        </p:spPr>
        <p:txBody>
          <a:bodyPr vert="horz" lIns="91440" tIns="45720" rIns="91440" bIns="45720" rtlCol="0" anchor="b">
            <a:normAutofit/>
          </a:bodyPr>
          <a:lstStyle/>
          <a:p>
            <a:pPr defTabSz="457200">
              <a:spcBef>
                <a:spcPct val="0"/>
              </a:spcBef>
              <a:spcAft>
                <a:spcPts val="600"/>
              </a:spcAft>
            </a:pPr>
            <a:r>
              <a:rPr lang="en-US" sz="4800">
                <a:solidFill>
                  <a:srgbClr val="EBEBEB"/>
                </a:solidFill>
                <a:latin typeface="+mj-lt"/>
                <a:ea typeface="+mj-ea"/>
                <a:cs typeface="+mj-cs"/>
              </a:rPr>
              <a:t>ADRA </a:t>
            </a:r>
          </a:p>
        </p:txBody>
      </p:sp>
      <p:sp>
        <p:nvSpPr>
          <p:cNvPr id="2" name="Rectangle 1"/>
          <p:cNvSpPr/>
          <p:nvPr>
            <p:custDataLst>
              <p:tags r:id="rId2"/>
            </p:custDataLst>
          </p:nvPr>
        </p:nvSpPr>
        <p:spPr>
          <a:xfrm>
            <a:off x="5974813" y="3244334"/>
            <a:ext cx="242374" cy="369332"/>
          </a:xfrm>
          <a:prstGeom prst="rect">
            <a:avLst/>
          </a:prstGeom>
        </p:spPr>
        <p:txBody>
          <a:bodyPr wrap="none">
            <a:spAutoFit/>
          </a:bodyPr>
          <a:lstStyle/>
          <a:p>
            <a:pPr>
              <a:spcAft>
                <a:spcPts val="600"/>
              </a:spcAft>
            </a:pPr>
            <a:r>
              <a:rPr lang="en-CA" dirty="0">
                <a:solidFill>
                  <a:srgbClr val="000000"/>
                </a:solidFill>
                <a:latin typeface="Times New Roman" panose="02020603050405020304" pitchFamily="18" charset="0"/>
              </a:rPr>
              <a:t> </a:t>
            </a:r>
            <a:endParaRPr lang="en-CA"/>
          </a:p>
        </p:txBody>
      </p:sp>
      <p:sp>
        <p:nvSpPr>
          <p:cNvPr id="4" name="Rectangle 3"/>
          <p:cNvSpPr/>
          <p:nvPr>
            <p:custDataLst>
              <p:tags r:id="rId3"/>
            </p:custDataLst>
          </p:nvPr>
        </p:nvSpPr>
        <p:spPr>
          <a:xfrm>
            <a:off x="5974813" y="3244334"/>
            <a:ext cx="242374" cy="369332"/>
          </a:xfrm>
          <a:prstGeom prst="rect">
            <a:avLst/>
          </a:prstGeom>
        </p:spPr>
        <p:txBody>
          <a:bodyPr wrap="none">
            <a:spAutoFit/>
          </a:bodyPr>
          <a:lstStyle/>
          <a:p>
            <a:pPr>
              <a:spcAft>
                <a:spcPts val="600"/>
              </a:spcAft>
            </a:pPr>
            <a:r>
              <a:rPr lang="en-CA" dirty="0">
                <a:solidFill>
                  <a:srgbClr val="000000"/>
                </a:solidFill>
                <a:latin typeface="Times New Roman" panose="02020603050405020304" pitchFamily="18" charset="0"/>
              </a:rPr>
              <a:t> </a:t>
            </a:r>
            <a:endParaRPr lang="en-CA"/>
          </a:p>
        </p:txBody>
      </p:sp>
    </p:spTree>
    <p:extLst>
      <p:ext uri="{BB962C8B-B14F-4D97-AF65-F5344CB8AC3E}">
        <p14:creationId xmlns:p14="http://schemas.microsoft.com/office/powerpoint/2010/main" val="24318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7D5D-2868-442E-81F0-72C53F215129}"/>
              </a:ext>
            </a:extLst>
          </p:cNvPr>
          <p:cNvSpPr>
            <a:spLocks noGrp="1"/>
          </p:cNvSpPr>
          <p:nvPr>
            <p:ph type="title"/>
          </p:nvPr>
        </p:nvSpPr>
        <p:spPr/>
        <p:txBody>
          <a:bodyPr/>
          <a:lstStyle/>
          <a:p>
            <a:r>
              <a:rPr lang="en-CA" dirty="0" err="1"/>
              <a:t>Modifiez</a:t>
            </a:r>
            <a:r>
              <a:rPr lang="en-CA" dirty="0"/>
              <a:t> </a:t>
            </a:r>
            <a:r>
              <a:rPr lang="en-CA" dirty="0" err="1"/>
              <a:t>votre</a:t>
            </a:r>
            <a:r>
              <a:rPr lang="en-CA" dirty="0"/>
              <a:t> </a:t>
            </a:r>
            <a:r>
              <a:rPr lang="en-CA" dirty="0" err="1"/>
              <a:t>profil</a:t>
            </a:r>
            <a:r>
              <a:rPr lang="en-CA" dirty="0"/>
              <a:t> </a:t>
            </a:r>
            <a:r>
              <a:rPr lang="en-CA" dirty="0" err="1"/>
              <a:t>utilisateur</a:t>
            </a:r>
            <a:endParaRPr lang="en-CA" dirty="0"/>
          </a:p>
        </p:txBody>
      </p:sp>
      <p:sp>
        <p:nvSpPr>
          <p:cNvPr id="5" name="Content Placeholder 4">
            <a:extLst>
              <a:ext uri="{FF2B5EF4-FFF2-40B4-BE49-F238E27FC236}">
                <a16:creationId xmlns:a16="http://schemas.microsoft.com/office/drawing/2014/main" id="{CDBA1CA4-1DA2-4476-AA7B-7A4930617275}"/>
              </a:ext>
            </a:extLst>
          </p:cNvPr>
          <p:cNvSpPr>
            <a:spLocks noGrp="1"/>
          </p:cNvSpPr>
          <p:nvPr>
            <p:ph idx="1"/>
          </p:nvPr>
        </p:nvSpPr>
        <p:spPr/>
        <p:txBody>
          <a:bodyPr>
            <a:normAutofit fontScale="85000" lnSpcReduction="20000"/>
          </a:bodyPr>
          <a:lstStyle/>
          <a:p>
            <a:pPr lvl="0"/>
            <a:r>
              <a:rPr lang="fr-FR" b="1" dirty="0"/>
              <a:t>Dans cette section, vous pouvez:</a:t>
            </a:r>
          </a:p>
          <a:p>
            <a:pPr lvl="0"/>
            <a:r>
              <a:rPr lang="fr-FR" dirty="0"/>
              <a:t>Modifier votre nom d'affichage</a:t>
            </a:r>
          </a:p>
          <a:p>
            <a:pPr lvl="0"/>
            <a:r>
              <a:rPr lang="fr-FR" dirty="0"/>
              <a:t>Choisir votre langue</a:t>
            </a:r>
          </a:p>
          <a:p>
            <a:pPr lvl="0"/>
            <a:r>
              <a:rPr lang="fr-FR" dirty="0"/>
              <a:t>Changer votre mot de passe</a:t>
            </a:r>
          </a:p>
          <a:p>
            <a:pPr lvl="0"/>
            <a:r>
              <a:rPr lang="fr-FR" dirty="0"/>
              <a:t>Télécharger / modifier votre photo de profil</a:t>
            </a:r>
          </a:p>
          <a:p>
            <a:pPr lvl="1"/>
            <a:r>
              <a:rPr lang="fr-FR" dirty="0"/>
              <a:t>Cliquez sur "Sélectionner un fichier" en bas du formulaire</a:t>
            </a:r>
          </a:p>
          <a:p>
            <a:pPr lvl="1"/>
            <a:r>
              <a:rPr lang="fr-FR" dirty="0"/>
              <a:t>Sélectionnez une photo (idéalement, taille de photo carrée: 128 x 128 px.)</a:t>
            </a:r>
          </a:p>
          <a:p>
            <a:pPr lvl="1"/>
            <a:r>
              <a:rPr lang="fr-FR" dirty="0"/>
              <a:t>Cliquez sur «Enregistrer» (en haut, à droite… juste en dessous du bouton de déconnexion)</a:t>
            </a:r>
          </a:p>
          <a:p>
            <a:pPr lvl="0"/>
            <a:r>
              <a:rPr lang="fr-FR" dirty="0"/>
              <a:t>Sélectionnez votre bureau de mise en œuvre par défaut: cela filtrera les programmes et les documents que vous voyez à ceux spécifiques à votre division.</a:t>
            </a:r>
          </a:p>
          <a:p>
            <a:pPr lvl="0"/>
            <a:r>
              <a:rPr lang="fr-FR" dirty="0"/>
              <a:t>Si vous êtes affecté à plusieurs bureaux: sélectionnez la région ou affichez tous les bureaux</a:t>
            </a:r>
            <a:endParaRPr lang="en-CA" dirty="0"/>
          </a:p>
        </p:txBody>
      </p:sp>
    </p:spTree>
    <p:extLst>
      <p:ext uri="{BB962C8B-B14F-4D97-AF65-F5344CB8AC3E}">
        <p14:creationId xmlns:p14="http://schemas.microsoft.com/office/powerpoint/2010/main" val="35368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9583-6BA9-44CD-9FD3-125501AEC7B8}"/>
              </a:ext>
            </a:extLst>
          </p:cNvPr>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2900" dirty="0"/>
              <a:t>3. </a:t>
            </a:r>
            <a:r>
              <a:rPr lang="en-US" sz="2900" dirty="0" err="1"/>
              <a:t>Création</a:t>
            </a:r>
            <a:r>
              <a:rPr lang="en-US" sz="2900" dirty="0"/>
              <a:t> et </a:t>
            </a:r>
            <a:r>
              <a:rPr lang="en-US" sz="2900" dirty="0" err="1"/>
              <a:t>édition</a:t>
            </a:r>
            <a:r>
              <a:rPr lang="en-US" sz="2900" dirty="0"/>
              <a:t> de </a:t>
            </a:r>
            <a:r>
              <a:rPr lang="en-US" sz="2900" dirty="0" err="1"/>
              <a:t>projet</a:t>
            </a:r>
            <a:r>
              <a:rPr lang="en-US" sz="2900" dirty="0"/>
              <a:t>.</a:t>
            </a:r>
            <a:br>
              <a:rPr lang="en-US" sz="2900" dirty="0"/>
            </a:br>
            <a:br>
              <a:rPr lang="en-US" sz="2900" dirty="0"/>
            </a:br>
            <a:r>
              <a:rPr lang="en-US" sz="2900" dirty="0" err="1"/>
              <a:t>Comprendre</a:t>
            </a:r>
            <a:r>
              <a:rPr lang="en-US" sz="2900" dirty="0"/>
              <a:t> </a:t>
            </a:r>
            <a:r>
              <a:rPr lang="en-US" sz="2900" dirty="0" err="1"/>
              <a:t>ce</a:t>
            </a:r>
            <a:r>
              <a:rPr lang="en-US" sz="2900" dirty="0"/>
              <a:t> que </a:t>
            </a:r>
            <a:r>
              <a:rPr lang="en-US" sz="2900" dirty="0" err="1"/>
              <a:t>comporte</a:t>
            </a:r>
            <a:r>
              <a:rPr lang="en-US" sz="2900" dirty="0"/>
              <a:t> un </a:t>
            </a:r>
            <a:r>
              <a:rPr lang="en-US" sz="2900" dirty="0" err="1"/>
              <a:t>projet</a:t>
            </a:r>
            <a:endParaRPr lang="en-US" sz="2900" dirty="0"/>
          </a:p>
        </p:txBody>
      </p:sp>
      <p:pic>
        <p:nvPicPr>
          <p:cNvPr id="5" name="Picture 4" descr="Top view of cubes connected with black lines">
            <a:extLst>
              <a:ext uri="{FF2B5EF4-FFF2-40B4-BE49-F238E27FC236}">
                <a16:creationId xmlns:a16="http://schemas.microsoft.com/office/drawing/2014/main" id="{CAA849ED-DF0E-4CD1-AFFE-942078F900F4}"/>
              </a:ext>
            </a:extLst>
          </p:cNvPr>
          <p:cNvPicPr>
            <a:picLocks noChangeAspect="1"/>
          </p:cNvPicPr>
          <p:nvPr/>
        </p:nvPicPr>
        <p:blipFill rotWithShape="1">
          <a:blip r:embed="rId2"/>
          <a:srcRect l="13637" r="3715"/>
          <a:stretch/>
        </p:blipFill>
        <p:spPr>
          <a:xfrm>
            <a:off x="4634682" y="10"/>
            <a:ext cx="7557319" cy="6857990"/>
          </a:xfrm>
          <a:prstGeom prst="rect">
            <a:avLst/>
          </a:prstGeom>
        </p:spPr>
      </p:pic>
    </p:spTree>
    <p:extLst>
      <p:ext uri="{BB962C8B-B14F-4D97-AF65-F5344CB8AC3E}">
        <p14:creationId xmlns:p14="http://schemas.microsoft.com/office/powerpoint/2010/main" val="63654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478E-FD11-4A98-93D8-72D9393DCCC1}"/>
              </a:ext>
            </a:extLst>
          </p:cNvPr>
          <p:cNvSpPr>
            <a:spLocks noGrp="1"/>
          </p:cNvSpPr>
          <p:nvPr>
            <p:ph type="title"/>
          </p:nvPr>
        </p:nvSpPr>
        <p:spPr>
          <a:xfrm>
            <a:off x="8942831" y="781622"/>
            <a:ext cx="2724913" cy="1587811"/>
          </a:xfrm>
        </p:spPr>
        <p:txBody>
          <a:bodyPr vert="horz" lIns="91440" tIns="45720" rIns="91440" bIns="45720" rtlCol="0" anchor="b">
            <a:normAutofit/>
          </a:bodyPr>
          <a:lstStyle/>
          <a:p>
            <a:r>
              <a:rPr lang="en-US" sz="4200" b="1" dirty="0"/>
              <a:t>Apercu </a:t>
            </a:r>
            <a:r>
              <a:rPr lang="en-US" sz="4200" b="1" dirty="0" err="1"/>
              <a:t>projet</a:t>
            </a:r>
            <a:endParaRPr lang="en-US" sz="4200" b="1" i="0" kern="1200" dirty="0">
              <a:solidFill>
                <a:schemeClr val="bg2"/>
              </a:solidFill>
              <a:latin typeface="+mj-lt"/>
              <a:ea typeface="+mj-ea"/>
              <a:cs typeface="+mj-cs"/>
            </a:endParaRPr>
          </a:p>
        </p:txBody>
      </p:sp>
      <p:pic>
        <p:nvPicPr>
          <p:cNvPr id="4" name="Content Placeholder 3">
            <a:extLst>
              <a:ext uri="{FF2B5EF4-FFF2-40B4-BE49-F238E27FC236}">
                <a16:creationId xmlns:a16="http://schemas.microsoft.com/office/drawing/2014/main" id="{ED3C474F-F1B7-447A-8D74-897DCF14AEA2}"/>
              </a:ext>
            </a:extLst>
          </p:cNvPr>
          <p:cNvPicPr>
            <a:picLocks noGrp="1" noChangeAspect="1"/>
          </p:cNvPicPr>
          <p:nvPr>
            <p:ph idx="1"/>
          </p:nvPr>
        </p:nvPicPr>
        <p:blipFill>
          <a:blip r:embed="rId3"/>
          <a:stretch>
            <a:fillRect/>
          </a:stretch>
        </p:blipFill>
        <p:spPr>
          <a:xfrm>
            <a:off x="405675" y="1258398"/>
            <a:ext cx="8307114" cy="4984267"/>
          </a:xfrm>
          <a:prstGeom prst="rect">
            <a:avLst/>
          </a:prstGeom>
        </p:spPr>
      </p:pic>
      <p:grpSp>
        <p:nvGrpSpPr>
          <p:cNvPr id="26" name="Group 25">
            <a:extLst>
              <a:ext uri="{FF2B5EF4-FFF2-40B4-BE49-F238E27FC236}">
                <a16:creationId xmlns:a16="http://schemas.microsoft.com/office/drawing/2014/main" id="{66250F68-71D3-453A-A707-F748D7D430A9}"/>
              </a:ext>
            </a:extLst>
          </p:cNvPr>
          <p:cNvGrpSpPr/>
          <p:nvPr/>
        </p:nvGrpSpPr>
        <p:grpSpPr>
          <a:xfrm>
            <a:off x="1335483" y="2948202"/>
            <a:ext cx="360" cy="360"/>
            <a:chOff x="1335483" y="2948202"/>
            <a:chExt cx="360" cy="36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2BD873C-B893-4E5C-BC1A-2AFA587579EA}"/>
                    </a:ext>
                  </a:extLst>
                </p14:cNvPr>
                <p14:cNvContentPartPr/>
                <p14:nvPr/>
              </p14:nvContentPartPr>
              <p14:xfrm>
                <a:off x="1335483" y="2948202"/>
                <a:ext cx="360" cy="360"/>
              </p14:xfrm>
            </p:contentPart>
          </mc:Choice>
          <mc:Fallback>
            <p:pic>
              <p:nvPicPr>
                <p:cNvPr id="3" name="Ink 2">
                  <a:extLst>
                    <a:ext uri="{FF2B5EF4-FFF2-40B4-BE49-F238E27FC236}">
                      <a16:creationId xmlns:a16="http://schemas.microsoft.com/office/drawing/2014/main" id="{F2BD873C-B893-4E5C-BC1A-2AFA587579EA}"/>
                    </a:ext>
                  </a:extLst>
                </p:cNvPr>
                <p:cNvPicPr/>
                <p:nvPr/>
              </p:nvPicPr>
              <p:blipFill>
                <a:blip r:embed="rId5"/>
                <a:stretch>
                  <a:fillRect/>
                </a:stretch>
              </p:blipFill>
              <p:spPr>
                <a:xfrm>
                  <a:off x="1326843" y="293956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716D9A74-E5CA-4D4C-8E37-513B02989676}"/>
                    </a:ext>
                  </a:extLst>
                </p14:cNvPr>
                <p14:cNvContentPartPr/>
                <p14:nvPr/>
              </p14:nvContentPartPr>
              <p14:xfrm>
                <a:off x="1335483" y="2948202"/>
                <a:ext cx="360" cy="360"/>
              </p14:xfrm>
            </p:contentPart>
          </mc:Choice>
          <mc:Fallback>
            <p:pic>
              <p:nvPicPr>
                <p:cNvPr id="5" name="Ink 4">
                  <a:extLst>
                    <a:ext uri="{FF2B5EF4-FFF2-40B4-BE49-F238E27FC236}">
                      <a16:creationId xmlns:a16="http://schemas.microsoft.com/office/drawing/2014/main" id="{716D9A74-E5CA-4D4C-8E37-513B02989676}"/>
                    </a:ext>
                  </a:extLst>
                </p:cNvPr>
                <p:cNvPicPr/>
                <p:nvPr/>
              </p:nvPicPr>
              <p:blipFill>
                <a:blip r:embed="rId5"/>
                <a:stretch>
                  <a:fillRect/>
                </a:stretch>
              </p:blipFill>
              <p:spPr>
                <a:xfrm>
                  <a:off x="1326843" y="2939562"/>
                  <a:ext cx="18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27" name="Ink 26">
                <a:extLst>
                  <a:ext uri="{FF2B5EF4-FFF2-40B4-BE49-F238E27FC236}">
                    <a16:creationId xmlns:a16="http://schemas.microsoft.com/office/drawing/2014/main" id="{55F01EC7-1229-484B-A661-8F42AE22633E}"/>
                  </a:ext>
                </a:extLst>
              </p14:cNvPr>
              <p14:cNvContentPartPr/>
              <p14:nvPr/>
            </p14:nvContentPartPr>
            <p14:xfrm>
              <a:off x="6482763" y="4191282"/>
              <a:ext cx="360" cy="360"/>
            </p14:xfrm>
          </p:contentPart>
        </mc:Choice>
        <mc:Fallback>
          <p:pic>
            <p:nvPicPr>
              <p:cNvPr id="27" name="Ink 26">
                <a:extLst>
                  <a:ext uri="{FF2B5EF4-FFF2-40B4-BE49-F238E27FC236}">
                    <a16:creationId xmlns:a16="http://schemas.microsoft.com/office/drawing/2014/main" id="{55F01EC7-1229-484B-A661-8F42AE22633E}"/>
                  </a:ext>
                </a:extLst>
              </p:cNvPr>
              <p:cNvPicPr/>
              <p:nvPr/>
            </p:nvPicPr>
            <p:blipFill>
              <a:blip r:embed="rId5"/>
              <a:stretch>
                <a:fillRect/>
              </a:stretch>
            </p:blipFill>
            <p:spPr>
              <a:xfrm>
                <a:off x="6474123" y="418264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8" name="Ink 27">
                <a:extLst>
                  <a:ext uri="{FF2B5EF4-FFF2-40B4-BE49-F238E27FC236}">
                    <a16:creationId xmlns:a16="http://schemas.microsoft.com/office/drawing/2014/main" id="{496664DD-BCAC-47D2-A18F-A6C3B39D7E94}"/>
                  </a:ext>
                </a:extLst>
              </p14:cNvPr>
              <p14:cNvContentPartPr/>
              <p14:nvPr/>
            </p14:nvContentPartPr>
            <p14:xfrm>
              <a:off x="7181163" y="5599242"/>
              <a:ext cx="360" cy="360"/>
            </p14:xfrm>
          </p:contentPart>
        </mc:Choice>
        <mc:Fallback>
          <p:pic>
            <p:nvPicPr>
              <p:cNvPr id="28" name="Ink 27">
                <a:extLst>
                  <a:ext uri="{FF2B5EF4-FFF2-40B4-BE49-F238E27FC236}">
                    <a16:creationId xmlns:a16="http://schemas.microsoft.com/office/drawing/2014/main" id="{496664DD-BCAC-47D2-A18F-A6C3B39D7E94}"/>
                  </a:ext>
                </a:extLst>
              </p:cNvPr>
              <p:cNvPicPr/>
              <p:nvPr/>
            </p:nvPicPr>
            <p:blipFill>
              <a:blip r:embed="rId5"/>
              <a:stretch>
                <a:fillRect/>
              </a:stretch>
            </p:blipFill>
            <p:spPr>
              <a:xfrm>
                <a:off x="7172523" y="559024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9" name="Ink 28">
                <a:extLst>
                  <a:ext uri="{FF2B5EF4-FFF2-40B4-BE49-F238E27FC236}">
                    <a16:creationId xmlns:a16="http://schemas.microsoft.com/office/drawing/2014/main" id="{B264998D-148F-4458-B205-05F5429FF408}"/>
                  </a:ext>
                </a:extLst>
              </p14:cNvPr>
              <p14:cNvContentPartPr/>
              <p14:nvPr/>
            </p14:nvContentPartPr>
            <p14:xfrm>
              <a:off x="6862563" y="4921362"/>
              <a:ext cx="360" cy="360"/>
            </p14:xfrm>
          </p:contentPart>
        </mc:Choice>
        <mc:Fallback>
          <p:pic>
            <p:nvPicPr>
              <p:cNvPr id="29" name="Ink 28">
                <a:extLst>
                  <a:ext uri="{FF2B5EF4-FFF2-40B4-BE49-F238E27FC236}">
                    <a16:creationId xmlns:a16="http://schemas.microsoft.com/office/drawing/2014/main" id="{B264998D-148F-4458-B205-05F5429FF408}"/>
                  </a:ext>
                </a:extLst>
              </p:cNvPr>
              <p:cNvPicPr/>
              <p:nvPr/>
            </p:nvPicPr>
            <p:blipFill>
              <a:blip r:embed="rId5"/>
              <a:stretch>
                <a:fillRect/>
              </a:stretch>
            </p:blipFill>
            <p:spPr>
              <a:xfrm>
                <a:off x="6853923" y="4912362"/>
                <a:ext cx="18000" cy="18000"/>
              </a:xfrm>
              <a:prstGeom prst="rect">
                <a:avLst/>
              </a:prstGeom>
            </p:spPr>
          </p:pic>
        </mc:Fallback>
      </mc:AlternateContent>
    </p:spTree>
    <p:extLst>
      <p:ext uri="{BB962C8B-B14F-4D97-AF65-F5344CB8AC3E}">
        <p14:creationId xmlns:p14="http://schemas.microsoft.com/office/powerpoint/2010/main" val="352739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5" name="Rectangle 44">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9"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80907D5D-2868-442E-81F0-72C53F215129}"/>
              </a:ext>
            </a:extLst>
          </p:cNvPr>
          <p:cNvSpPr>
            <a:spLocks noGrp="1"/>
          </p:cNvSpPr>
          <p:nvPr>
            <p:ph type="title"/>
          </p:nvPr>
        </p:nvSpPr>
        <p:spPr>
          <a:xfrm>
            <a:off x="1154955" y="973667"/>
            <a:ext cx="2942210" cy="4833745"/>
          </a:xfrm>
        </p:spPr>
        <p:txBody>
          <a:bodyPr>
            <a:normAutofit/>
          </a:bodyPr>
          <a:lstStyle/>
          <a:p>
            <a:r>
              <a:rPr lang="en-CA" dirty="0" err="1">
                <a:solidFill>
                  <a:srgbClr val="EBEBEB"/>
                </a:solidFill>
              </a:rPr>
              <a:t>Création</a:t>
            </a:r>
            <a:r>
              <a:rPr lang="en-CA" dirty="0">
                <a:solidFill>
                  <a:srgbClr val="EBEBEB"/>
                </a:solidFill>
              </a:rPr>
              <a:t> d’un </a:t>
            </a:r>
            <a:r>
              <a:rPr lang="en-CA" dirty="0" err="1">
                <a:solidFill>
                  <a:srgbClr val="EBEBEB"/>
                </a:solidFill>
              </a:rPr>
              <a:t>projet</a:t>
            </a:r>
            <a:endParaRPr lang="en-CA" dirty="0">
              <a:solidFill>
                <a:srgbClr val="EBEBEB"/>
              </a:solidFill>
            </a:endParaRPr>
          </a:p>
        </p:txBody>
      </p:sp>
      <p:sp>
        <p:nvSpPr>
          <p:cNvPr id="51" name="Rectangle 50">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3" name="Content Placeholder 12">
            <a:extLst>
              <a:ext uri="{FF2B5EF4-FFF2-40B4-BE49-F238E27FC236}">
                <a16:creationId xmlns:a16="http://schemas.microsoft.com/office/drawing/2014/main" id="{DD7AA333-4CDF-4D6A-A540-78C90C62E8E8}"/>
              </a:ext>
            </a:extLst>
          </p:cNvPr>
          <p:cNvGraphicFramePr>
            <a:graphicFrameLocks noGrp="1"/>
          </p:cNvGraphicFramePr>
          <p:nvPr>
            <p:ph idx="1"/>
            <p:extLst>
              <p:ext uri="{D42A27DB-BD31-4B8C-83A1-F6EECF244321}">
                <p14:modId xmlns:p14="http://schemas.microsoft.com/office/powerpoint/2010/main" val="147759924"/>
              </p:ext>
            </p:extLst>
          </p:nvPr>
        </p:nvGraphicFramePr>
        <p:xfrm>
          <a:off x="5194300" y="1198439"/>
          <a:ext cx="6391275" cy="4465889"/>
        </p:xfrm>
        <a:graphic>
          <a:graphicData uri="http://schemas.openxmlformats.org/drawingml/2006/table">
            <a:tbl>
              <a:tblPr firstRow="1" bandRow="1">
                <a:noFill/>
              </a:tblPr>
              <a:tblGrid>
                <a:gridCol w="6391275">
                  <a:extLst>
                    <a:ext uri="{9D8B030D-6E8A-4147-A177-3AD203B41FA5}">
                      <a16:colId xmlns:a16="http://schemas.microsoft.com/office/drawing/2014/main" val="4191532526"/>
                    </a:ext>
                  </a:extLst>
                </a:gridCol>
              </a:tblGrid>
              <a:tr h="531556">
                <a:tc>
                  <a:txBody>
                    <a:bodyPr/>
                    <a:lstStyle/>
                    <a:p>
                      <a:pPr marL="0" lvl="0" indent="0">
                        <a:lnSpc>
                          <a:spcPct val="107000"/>
                        </a:lnSpc>
                        <a:spcAft>
                          <a:spcPts val="800"/>
                        </a:spcAft>
                        <a:buFont typeface="Symbol" panose="05050102010706020507" pitchFamily="18" charset="2"/>
                        <a:buNone/>
                      </a:pPr>
                      <a:endParaRPr lang="en-CA" sz="23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409" marR="64409" marT="0" marB="128818"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02344871"/>
                  </a:ext>
                </a:extLst>
              </a:tr>
              <a:tr h="443887">
                <a:tc>
                  <a:txBody>
                    <a:bodyPr/>
                    <a:lstStyle/>
                    <a:p>
                      <a:pPr marL="342900" lvl="0" indent="-342900">
                        <a:lnSpc>
                          <a:spcPct val="107000"/>
                        </a:lnSpc>
                        <a:spcAft>
                          <a:spcPts val="800"/>
                        </a:spcAft>
                        <a:buFont typeface="Symbol" panose="05050102010706020507" pitchFamily="18" charset="2"/>
                        <a:buChar char=""/>
                      </a:pPr>
                      <a:r>
                        <a:rPr lang="fr-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Cliquez sur « Projets » dans le menu principal.</a:t>
                      </a:r>
                      <a:endParaRPr lang="en-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409" marR="64409" marT="0" marB="128818" anchor="ctr">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2522572374"/>
                  </a:ext>
                </a:extLst>
              </a:tr>
              <a:tr h="443887">
                <a:tc>
                  <a:txBody>
                    <a:bodyPr/>
                    <a:lstStyle/>
                    <a:p>
                      <a:pPr marL="342900" lvl="0" indent="-342900">
                        <a:lnSpc>
                          <a:spcPct val="107000"/>
                        </a:lnSpc>
                        <a:spcAft>
                          <a:spcPts val="800"/>
                        </a:spcAft>
                        <a:buFont typeface="Symbol" panose="05050102010706020507" pitchFamily="18" charset="2"/>
                        <a:buChar char=""/>
                      </a:pPr>
                      <a:r>
                        <a:rPr lang="fr-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Cliquez sur le bouton « + » dans le menu d’en-tête.  </a:t>
                      </a:r>
                      <a:endParaRPr lang="en-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409" marR="64409" marT="0" marB="128818"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632722776"/>
                  </a:ext>
                </a:extLst>
              </a:tr>
              <a:tr h="443887">
                <a:tc>
                  <a:txBody>
                    <a:bodyPr/>
                    <a:lstStyle/>
                    <a:p>
                      <a:pPr marL="342900" lvl="0" indent="-342900">
                        <a:lnSpc>
                          <a:spcPct val="107000"/>
                        </a:lnSpc>
                        <a:spcAft>
                          <a:spcPts val="800"/>
                        </a:spcAft>
                        <a:buFont typeface="Symbol" panose="05050102010706020507" pitchFamily="18" charset="2"/>
                        <a:buChar char=""/>
                      </a:pPr>
                      <a:r>
                        <a:rPr lang="fr-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Un panneau s’affiche alors du côté droit de l’écran.</a:t>
                      </a:r>
                      <a:endParaRPr lang="en-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409" marR="64409" marT="0" marB="128818" anchor="ctr">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2198031648"/>
                  </a:ext>
                </a:extLst>
              </a:tr>
              <a:tr h="719595">
                <a:tc>
                  <a:txBody>
                    <a:bodyPr/>
                    <a:lstStyle/>
                    <a:p>
                      <a:pPr marL="342900" lvl="0" indent="-342900">
                        <a:lnSpc>
                          <a:spcPct val="107000"/>
                        </a:lnSpc>
                        <a:spcAft>
                          <a:spcPts val="800"/>
                        </a:spcAft>
                        <a:buFont typeface="Symbol" panose="05050102010706020507" pitchFamily="18" charset="2"/>
                        <a:buChar char=""/>
                      </a:pPr>
                      <a:r>
                        <a:rPr lang="fr-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Il faut remplir les informations/détails du projet : l’étoile rouge * signifie que le champ est à remplir obligatoirement. </a:t>
                      </a:r>
                      <a:endParaRPr lang="en-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409" marR="64409" marT="0" marB="128818"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715308813"/>
                  </a:ext>
                </a:extLst>
              </a:tr>
              <a:tr h="719595">
                <a:tc>
                  <a:txBody>
                    <a:bodyPr/>
                    <a:lstStyle/>
                    <a:p>
                      <a:pPr marL="342900" lvl="0" indent="-342900">
                        <a:lnSpc>
                          <a:spcPct val="107000"/>
                        </a:lnSpc>
                        <a:spcAft>
                          <a:spcPts val="800"/>
                        </a:spcAft>
                        <a:buFont typeface="Symbol" panose="05050102010706020507" pitchFamily="18" charset="2"/>
                        <a:buChar char=""/>
                      </a:pPr>
                      <a:r>
                        <a:rPr lang="en-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Pour la Formation: </a:t>
                      </a:r>
                      <a:r>
                        <a:rPr lang="fr-CA" sz="1700" cap="none" spc="0" noProof="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créez</a:t>
                      </a:r>
                      <a:r>
                        <a:rPr lang="en-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un </a:t>
                      </a:r>
                      <a:r>
                        <a:rPr lang="fr-CA" sz="1700" cap="none" spc="0" noProof="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projet</a:t>
                      </a:r>
                      <a:r>
                        <a:rPr lang="en-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et </a:t>
                      </a:r>
                      <a:r>
                        <a:rPr lang="fr-CA" sz="1700" cap="none" spc="0" noProof="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nomez</a:t>
                      </a:r>
                      <a:r>
                        <a:rPr lang="en-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le </a:t>
                      </a:r>
                      <a:r>
                        <a:rPr lang="fr-CA" sz="1700" cap="none" spc="0" noProof="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Projet</a:t>
                      </a:r>
                      <a:r>
                        <a:rPr lang="en-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(votre nom)</a:t>
                      </a:r>
                    </a:p>
                  </a:txBody>
                  <a:tcPr marL="64409" marR="64409" marT="0" marB="128818" anchor="ctr">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145701960"/>
                  </a:ext>
                </a:extLst>
              </a:tr>
              <a:tr h="443887">
                <a:tc>
                  <a:txBody>
                    <a:bodyPr/>
                    <a:lstStyle/>
                    <a:p>
                      <a:pPr marL="342900" lvl="0" indent="-342900">
                        <a:lnSpc>
                          <a:spcPct val="107000"/>
                        </a:lnSpc>
                        <a:spcAft>
                          <a:spcPts val="800"/>
                        </a:spcAft>
                        <a:buFont typeface="Symbol" panose="05050102010706020507" pitchFamily="18" charset="2"/>
                        <a:buChar char=""/>
                      </a:pPr>
                      <a:r>
                        <a:rPr lang="fr-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Cliquez sur « sauvegarder ». </a:t>
                      </a:r>
                      <a:endParaRPr lang="en-CA" sz="17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409" marR="64409" marT="0" marB="128818"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961779284"/>
                  </a:ext>
                </a:extLst>
              </a:tr>
              <a:tr h="719595">
                <a:tc>
                  <a:txBody>
                    <a:bodyPr/>
                    <a:lstStyle/>
                    <a:p>
                      <a:pPr marL="342900" lvl="0" indent="-342900">
                        <a:lnSpc>
                          <a:spcPct val="107000"/>
                        </a:lnSpc>
                        <a:spcAft>
                          <a:spcPts val="800"/>
                        </a:spcAft>
                        <a:buFont typeface="Symbol" panose="05050102010706020507" pitchFamily="18" charset="2"/>
                        <a:buChar char=""/>
                      </a:pPr>
                      <a:r>
                        <a:rPr lang="fr-CA" sz="17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Votre projet est maintenant créé et il apparaitra dans la liste de projets.</a:t>
                      </a:r>
                      <a:endParaRPr lang="en-CA" sz="17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409" marR="64409" marT="0" marB="128818"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73621131"/>
                  </a:ext>
                </a:extLst>
              </a:tr>
            </a:tbl>
          </a:graphicData>
        </a:graphic>
      </p:graphicFrame>
    </p:spTree>
    <p:extLst>
      <p:ext uri="{BB962C8B-B14F-4D97-AF65-F5344CB8AC3E}">
        <p14:creationId xmlns:p14="http://schemas.microsoft.com/office/powerpoint/2010/main" val="251716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775D-D2E3-4D21-88B1-9BE8A1D270AE}"/>
              </a:ext>
            </a:extLst>
          </p:cNvPr>
          <p:cNvSpPr>
            <a:spLocks noGrp="1"/>
          </p:cNvSpPr>
          <p:nvPr>
            <p:ph type="title"/>
          </p:nvPr>
        </p:nvSpPr>
        <p:spPr/>
        <p:txBody>
          <a:bodyPr/>
          <a:lstStyle/>
          <a:p>
            <a:r>
              <a:rPr lang="en-US" dirty="0"/>
              <a:t>Structure du </a:t>
            </a:r>
            <a:r>
              <a:rPr lang="en-US" dirty="0" err="1"/>
              <a:t>système</a:t>
            </a:r>
            <a:endParaRPr lang="en-CA" dirty="0"/>
          </a:p>
        </p:txBody>
      </p:sp>
      <p:sp>
        <p:nvSpPr>
          <p:cNvPr id="3" name="Content Placeholder 2">
            <a:extLst>
              <a:ext uri="{FF2B5EF4-FFF2-40B4-BE49-F238E27FC236}">
                <a16:creationId xmlns:a16="http://schemas.microsoft.com/office/drawing/2014/main" id="{20D8F0AD-71BF-4BC1-A3FB-737CB323D93F}"/>
              </a:ext>
            </a:extLst>
          </p:cNvPr>
          <p:cNvSpPr>
            <a:spLocks noGrp="1"/>
          </p:cNvSpPr>
          <p:nvPr>
            <p:ph idx="1"/>
          </p:nvPr>
        </p:nvSpPr>
        <p:spPr>
          <a:xfrm>
            <a:off x="736309" y="1493081"/>
            <a:ext cx="3098574" cy="4195481"/>
          </a:xfrm>
        </p:spPr>
        <p:txBody>
          <a:bodyPr/>
          <a:lstStyle/>
          <a:p>
            <a:r>
              <a:rPr lang="fr-CA" dirty="0"/>
              <a:t>Le projet est le composant principal du système.</a:t>
            </a:r>
          </a:p>
          <a:p>
            <a:r>
              <a:rPr lang="fr-CA" dirty="0"/>
              <a:t>Un projet est composé de différentes sections</a:t>
            </a:r>
            <a:endParaRPr lang="fr-FR" dirty="0"/>
          </a:p>
          <a:p>
            <a:endParaRPr lang="en-CA" dirty="0"/>
          </a:p>
        </p:txBody>
      </p:sp>
      <p:graphicFrame>
        <p:nvGraphicFramePr>
          <p:cNvPr id="4" name="Diagram 3">
            <a:extLst>
              <a:ext uri="{FF2B5EF4-FFF2-40B4-BE49-F238E27FC236}">
                <a16:creationId xmlns:a16="http://schemas.microsoft.com/office/drawing/2014/main" id="{7D0BA00D-AD51-41CA-BB10-9FED73F5B4C0}"/>
              </a:ext>
            </a:extLst>
          </p:cNvPr>
          <p:cNvGraphicFramePr/>
          <p:nvPr>
            <p:extLst>
              <p:ext uri="{D42A27DB-BD31-4B8C-83A1-F6EECF244321}">
                <p14:modId xmlns:p14="http://schemas.microsoft.com/office/powerpoint/2010/main" val="3624928213"/>
              </p:ext>
            </p:extLst>
          </p:nvPr>
        </p:nvGraphicFramePr>
        <p:xfrm>
          <a:off x="3083024" y="922267"/>
          <a:ext cx="8462865" cy="5013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43FBDDB7-E5CE-486F-B98A-0F8B17234E70}"/>
              </a:ext>
            </a:extLst>
          </p:cNvPr>
          <p:cNvCxnSpPr>
            <a:cxnSpLocks/>
          </p:cNvCxnSpPr>
          <p:nvPr/>
        </p:nvCxnSpPr>
        <p:spPr>
          <a:xfrm flipV="1">
            <a:off x="8357119" y="3303039"/>
            <a:ext cx="0" cy="205271"/>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38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29D4-AC67-416E-A1A0-A20E56BD9EB8}"/>
              </a:ext>
            </a:extLst>
          </p:cNvPr>
          <p:cNvSpPr>
            <a:spLocks noGrp="1"/>
          </p:cNvSpPr>
          <p:nvPr>
            <p:ph type="title"/>
          </p:nvPr>
        </p:nvSpPr>
        <p:spPr>
          <a:xfrm>
            <a:off x="646111" y="452718"/>
            <a:ext cx="9404723" cy="1400530"/>
          </a:xfrm>
        </p:spPr>
        <p:txBody>
          <a:bodyPr>
            <a:normAutofit/>
          </a:bodyPr>
          <a:lstStyle/>
          <a:p>
            <a:r>
              <a:rPr lang="en-US" dirty="0"/>
              <a:t>4: </a:t>
            </a:r>
            <a:r>
              <a:rPr lang="en-US" dirty="0" err="1"/>
              <a:t>Votre</a:t>
            </a:r>
            <a:r>
              <a:rPr lang="en-US" dirty="0"/>
              <a:t> cadre </a:t>
            </a:r>
            <a:r>
              <a:rPr lang="en-US" dirty="0" err="1"/>
              <a:t>logique</a:t>
            </a:r>
            <a:endParaRPr lang="en-CA" dirty="0"/>
          </a:p>
        </p:txBody>
      </p:sp>
      <p:graphicFrame>
        <p:nvGraphicFramePr>
          <p:cNvPr id="5" name="Content Placeholder 2">
            <a:extLst>
              <a:ext uri="{FF2B5EF4-FFF2-40B4-BE49-F238E27FC236}">
                <a16:creationId xmlns:a16="http://schemas.microsoft.com/office/drawing/2014/main" id="{072F97A7-5077-46F2-A4E1-C1F4C268070E}"/>
              </a:ext>
            </a:extLst>
          </p:cNvPr>
          <p:cNvGraphicFramePr>
            <a:graphicFrameLocks noGrp="1"/>
          </p:cNvGraphicFramePr>
          <p:nvPr>
            <p:ph idx="1"/>
            <p:extLst>
              <p:ext uri="{D42A27DB-BD31-4B8C-83A1-F6EECF244321}">
                <p14:modId xmlns:p14="http://schemas.microsoft.com/office/powerpoint/2010/main" val="3364232468"/>
              </p:ext>
            </p:extLst>
          </p:nvPr>
        </p:nvGraphicFramePr>
        <p:xfrm>
          <a:off x="646111" y="2237362"/>
          <a:ext cx="9404352" cy="4046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8355D57B-2C5F-4834-AABC-6D055D32D23B}"/>
                  </a:ext>
                </a:extLst>
              </p14:cNvPr>
              <p14:cNvContentPartPr/>
              <p14:nvPr/>
            </p14:nvContentPartPr>
            <p14:xfrm>
              <a:off x="3770163" y="4910562"/>
              <a:ext cx="360" cy="360"/>
            </p14:xfrm>
          </p:contentPart>
        </mc:Choice>
        <mc:Fallback>
          <p:pic>
            <p:nvPicPr>
              <p:cNvPr id="3" name="Ink 2">
                <a:extLst>
                  <a:ext uri="{FF2B5EF4-FFF2-40B4-BE49-F238E27FC236}">
                    <a16:creationId xmlns:a16="http://schemas.microsoft.com/office/drawing/2014/main" id="{8355D57B-2C5F-4834-AABC-6D055D32D23B}"/>
                  </a:ext>
                </a:extLst>
              </p:cNvPr>
              <p:cNvPicPr/>
              <p:nvPr/>
            </p:nvPicPr>
            <p:blipFill>
              <a:blip r:embed="rId8"/>
              <a:stretch>
                <a:fillRect/>
              </a:stretch>
            </p:blipFill>
            <p:spPr>
              <a:xfrm>
                <a:off x="3761523" y="4901922"/>
                <a:ext cx="18000" cy="18000"/>
              </a:xfrm>
              <a:prstGeom prst="rect">
                <a:avLst/>
              </a:prstGeom>
            </p:spPr>
          </p:pic>
        </mc:Fallback>
      </mc:AlternateContent>
    </p:spTree>
    <p:extLst>
      <p:ext uri="{BB962C8B-B14F-4D97-AF65-F5344CB8AC3E}">
        <p14:creationId xmlns:p14="http://schemas.microsoft.com/office/powerpoint/2010/main" val="339470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47396B-60DB-4207-8D8E-1F73D9D5848E}"/>
              </a:ext>
            </a:extLst>
          </p:cNvPr>
          <p:cNvSpPr>
            <a:spLocks noGrp="1"/>
          </p:cNvSpPr>
          <p:nvPr>
            <p:ph type="sldNum" sz="quarter" idx="12"/>
          </p:nvPr>
        </p:nvSpPr>
        <p:spPr/>
        <p:txBody>
          <a:bodyPr/>
          <a:lstStyle/>
          <a:p>
            <a:fld id="{7F0A02BC-3AB3-462E-BFE6-7AE4757BD735}" type="slidenum">
              <a:rPr lang="fr-CA" smtClean="0">
                <a:solidFill>
                  <a:schemeClr val="bg1"/>
                </a:solidFill>
              </a:rPr>
              <a:t>16</a:t>
            </a:fld>
            <a:endParaRPr lang="fr-CA" dirty="0">
              <a:solidFill>
                <a:schemeClr val="bg1"/>
              </a:solidFill>
            </a:endParaRPr>
          </a:p>
        </p:txBody>
      </p:sp>
      <p:sp>
        <p:nvSpPr>
          <p:cNvPr id="10" name="TextBox 9">
            <a:extLst>
              <a:ext uri="{FF2B5EF4-FFF2-40B4-BE49-F238E27FC236}">
                <a16:creationId xmlns:a16="http://schemas.microsoft.com/office/drawing/2014/main" id="{8D4E3CC1-E8CD-4903-A59A-B4F6D26CC9FE}"/>
              </a:ext>
            </a:extLst>
          </p:cNvPr>
          <p:cNvSpPr txBox="1"/>
          <p:nvPr/>
        </p:nvSpPr>
        <p:spPr>
          <a:xfrm>
            <a:off x="1520575" y="319033"/>
            <a:ext cx="8831965" cy="707886"/>
          </a:xfrm>
          <a:prstGeom prst="rect">
            <a:avLst/>
          </a:prstGeom>
          <a:solidFill>
            <a:srgbClr val="3A8F98">
              <a:alpha val="60000"/>
            </a:srgbClr>
          </a:solidFill>
        </p:spPr>
        <p:txBody>
          <a:bodyPr wrap="square" rtlCol="0">
            <a:spAutoFit/>
          </a:bodyPr>
          <a:lstStyle/>
          <a:p>
            <a:pPr algn="ctr"/>
            <a:r>
              <a:rPr lang="en-CA" sz="4000" b="1" dirty="0"/>
              <a:t>5.  </a:t>
            </a:r>
            <a:r>
              <a:rPr lang="en-CA" sz="4000" b="1" dirty="0" err="1"/>
              <a:t>Qu'est-ce</a:t>
            </a:r>
            <a:r>
              <a:rPr lang="en-CA" sz="4000" b="1" dirty="0"/>
              <a:t> </a:t>
            </a:r>
            <a:r>
              <a:rPr lang="en-CA" sz="4000" b="1" dirty="0" err="1"/>
              <a:t>qu'un</a:t>
            </a:r>
            <a:r>
              <a:rPr lang="en-CA" sz="4000" b="1" dirty="0"/>
              <a:t> </a:t>
            </a:r>
            <a:r>
              <a:rPr lang="en-CA" sz="4000" b="1" dirty="0" err="1"/>
              <a:t>formulaire</a:t>
            </a:r>
            <a:r>
              <a:rPr lang="en-CA" sz="4000" b="1" dirty="0"/>
              <a:t>?</a:t>
            </a:r>
          </a:p>
        </p:txBody>
      </p:sp>
      <p:sp>
        <p:nvSpPr>
          <p:cNvPr id="3" name="TextBox 2">
            <a:extLst>
              <a:ext uri="{FF2B5EF4-FFF2-40B4-BE49-F238E27FC236}">
                <a16:creationId xmlns:a16="http://schemas.microsoft.com/office/drawing/2014/main" id="{6D12B679-F55B-4958-BA60-3FFD89785946}"/>
              </a:ext>
            </a:extLst>
          </p:cNvPr>
          <p:cNvSpPr txBox="1"/>
          <p:nvPr/>
        </p:nvSpPr>
        <p:spPr>
          <a:xfrm>
            <a:off x="2251954" y="1719813"/>
            <a:ext cx="7787396" cy="4832092"/>
          </a:xfrm>
          <a:prstGeom prst="rect">
            <a:avLst/>
          </a:prstGeom>
          <a:noFill/>
        </p:spPr>
        <p:txBody>
          <a:bodyPr wrap="square" rtlCol="0">
            <a:spAutoFit/>
          </a:bodyPr>
          <a:lstStyle/>
          <a:p>
            <a:pPr algn="just"/>
            <a:r>
              <a:rPr lang="fr-FR" sz="2800" dirty="0"/>
              <a:t>Le module de formulaire personnalisé permet aux utilisateurs de créer leurs propres formulaires pour collecter des données.</a:t>
            </a:r>
          </a:p>
          <a:p>
            <a:pPr algn="just"/>
            <a:r>
              <a:rPr lang="fr-FR" sz="2800" dirty="0"/>
              <a:t>Cela peut être utilisé pour tout ce qui pourrait autrement être géré dans Excel.</a:t>
            </a:r>
          </a:p>
          <a:p>
            <a:pPr algn="just"/>
            <a:r>
              <a:rPr lang="fr-FR" sz="2800" dirty="0"/>
              <a:t>L'avantage est qu'ils peuvent être collectés hors ligne, les données peuvent être importées via Excel, puis partagées avec des collègues et analysées avec le module Analytics.</a:t>
            </a:r>
            <a:endParaRPr lang="en-CA" sz="2800" dirty="0"/>
          </a:p>
        </p:txBody>
      </p:sp>
    </p:spTree>
    <p:extLst>
      <p:ext uri="{BB962C8B-B14F-4D97-AF65-F5344CB8AC3E}">
        <p14:creationId xmlns:p14="http://schemas.microsoft.com/office/powerpoint/2010/main" val="17035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47396B-60DB-4207-8D8E-1F73D9D5848E}"/>
              </a:ext>
            </a:extLst>
          </p:cNvPr>
          <p:cNvSpPr>
            <a:spLocks noGrp="1"/>
          </p:cNvSpPr>
          <p:nvPr>
            <p:ph type="sldNum" sz="quarter" idx="12"/>
          </p:nvPr>
        </p:nvSpPr>
        <p:spPr/>
        <p:txBody>
          <a:bodyPr/>
          <a:lstStyle/>
          <a:p>
            <a:fld id="{7F0A02BC-3AB3-462E-BFE6-7AE4757BD735}" type="slidenum">
              <a:rPr lang="fr-CA" smtClean="0">
                <a:solidFill>
                  <a:schemeClr val="bg1"/>
                </a:solidFill>
              </a:rPr>
              <a:t>17</a:t>
            </a:fld>
            <a:endParaRPr lang="fr-CA" dirty="0">
              <a:solidFill>
                <a:schemeClr val="bg1"/>
              </a:solidFill>
            </a:endParaRPr>
          </a:p>
        </p:txBody>
      </p:sp>
      <p:sp>
        <p:nvSpPr>
          <p:cNvPr id="10" name="TextBox 9">
            <a:extLst>
              <a:ext uri="{FF2B5EF4-FFF2-40B4-BE49-F238E27FC236}">
                <a16:creationId xmlns:a16="http://schemas.microsoft.com/office/drawing/2014/main" id="{8D4E3CC1-E8CD-4903-A59A-B4F6D26CC9FE}"/>
              </a:ext>
            </a:extLst>
          </p:cNvPr>
          <p:cNvSpPr txBox="1"/>
          <p:nvPr/>
        </p:nvSpPr>
        <p:spPr>
          <a:xfrm>
            <a:off x="2696424" y="319033"/>
            <a:ext cx="6799152" cy="646331"/>
          </a:xfrm>
          <a:prstGeom prst="rect">
            <a:avLst/>
          </a:prstGeom>
          <a:solidFill>
            <a:srgbClr val="3A8F98">
              <a:alpha val="60000"/>
            </a:srgbClr>
          </a:solidFill>
        </p:spPr>
        <p:txBody>
          <a:bodyPr wrap="square" rtlCol="0">
            <a:spAutoFit/>
          </a:bodyPr>
          <a:lstStyle/>
          <a:p>
            <a:pPr algn="ctr"/>
            <a:r>
              <a:rPr lang="en-CA" sz="3600" dirty="0" err="1"/>
              <a:t>Fo</a:t>
            </a:r>
            <a:r>
              <a:rPr lang="fr-CA" sz="3600" dirty="0"/>
              <a:t>r</a:t>
            </a:r>
            <a:r>
              <a:rPr lang="en-CA" sz="3600" dirty="0" err="1"/>
              <a:t>mulaires</a:t>
            </a:r>
            <a:endParaRPr lang="en-CA" sz="3600" dirty="0"/>
          </a:p>
        </p:txBody>
      </p:sp>
      <p:sp>
        <p:nvSpPr>
          <p:cNvPr id="3" name="TextBox 2">
            <a:extLst>
              <a:ext uri="{FF2B5EF4-FFF2-40B4-BE49-F238E27FC236}">
                <a16:creationId xmlns:a16="http://schemas.microsoft.com/office/drawing/2014/main" id="{6D12B679-F55B-4958-BA60-3FFD89785946}"/>
              </a:ext>
            </a:extLst>
          </p:cNvPr>
          <p:cNvSpPr txBox="1"/>
          <p:nvPr/>
        </p:nvSpPr>
        <p:spPr>
          <a:xfrm>
            <a:off x="1009649" y="1174691"/>
            <a:ext cx="9223132" cy="1200329"/>
          </a:xfrm>
          <a:prstGeom prst="rect">
            <a:avLst/>
          </a:prstGeom>
          <a:noFill/>
        </p:spPr>
        <p:txBody>
          <a:bodyPr wrap="square" rtlCol="0">
            <a:spAutoFit/>
          </a:bodyPr>
          <a:lstStyle/>
          <a:p>
            <a:pPr algn="just"/>
            <a:r>
              <a:rPr lang="fr-FR" sz="2400" dirty="0"/>
              <a:t>Chaque formulaire est composé de « enregistrements»</a:t>
            </a:r>
          </a:p>
          <a:p>
            <a:pPr algn="just"/>
            <a:r>
              <a:rPr lang="fr-FR" sz="2400" dirty="0"/>
              <a:t>Chaque enregistrement est une ligne individuelle dans le formulaire qui représente certaines informations</a:t>
            </a:r>
            <a:endParaRPr lang="en-CA" sz="2400" dirty="0"/>
          </a:p>
        </p:txBody>
      </p:sp>
      <p:pic>
        <p:nvPicPr>
          <p:cNvPr id="4" name="Picture 3">
            <a:extLst>
              <a:ext uri="{FF2B5EF4-FFF2-40B4-BE49-F238E27FC236}">
                <a16:creationId xmlns:a16="http://schemas.microsoft.com/office/drawing/2014/main" id="{A1814508-253F-46E6-B086-524D096EC53F}"/>
              </a:ext>
            </a:extLst>
          </p:cNvPr>
          <p:cNvPicPr>
            <a:picLocks noChangeAspect="1"/>
          </p:cNvPicPr>
          <p:nvPr/>
        </p:nvPicPr>
        <p:blipFill>
          <a:blip r:embed="rId3"/>
          <a:stretch>
            <a:fillRect/>
          </a:stretch>
        </p:blipFill>
        <p:spPr>
          <a:xfrm>
            <a:off x="1767083" y="2605343"/>
            <a:ext cx="8465698" cy="2705275"/>
          </a:xfrm>
          <a:prstGeom prst="rect">
            <a:avLst/>
          </a:prstGeom>
        </p:spPr>
      </p:pic>
      <p:sp>
        <p:nvSpPr>
          <p:cNvPr id="6" name="TextBox 5">
            <a:extLst>
              <a:ext uri="{FF2B5EF4-FFF2-40B4-BE49-F238E27FC236}">
                <a16:creationId xmlns:a16="http://schemas.microsoft.com/office/drawing/2014/main" id="{DA2503BA-C1A2-4DA7-A274-8795D2A8B074}"/>
              </a:ext>
            </a:extLst>
          </p:cNvPr>
          <p:cNvSpPr txBox="1"/>
          <p:nvPr/>
        </p:nvSpPr>
        <p:spPr>
          <a:xfrm>
            <a:off x="924529" y="5374684"/>
            <a:ext cx="10150805" cy="1384995"/>
          </a:xfrm>
          <a:prstGeom prst="rect">
            <a:avLst/>
          </a:prstGeom>
          <a:noFill/>
        </p:spPr>
        <p:txBody>
          <a:bodyPr wrap="square" rtlCol="0">
            <a:spAutoFit/>
          </a:bodyPr>
          <a:lstStyle/>
          <a:p>
            <a:pPr algn="just"/>
            <a:r>
              <a:rPr lang="fr-FR" sz="2800" dirty="0"/>
              <a:t>Voici 5 enregistrements de mon formulaire «Participants». Dans cet exemple, chaque enregistrement est un participant.</a:t>
            </a:r>
            <a:endParaRPr lang="en-CA" sz="2800" dirty="0"/>
          </a:p>
        </p:txBody>
      </p:sp>
    </p:spTree>
    <p:extLst>
      <p:ext uri="{BB962C8B-B14F-4D97-AF65-F5344CB8AC3E}">
        <p14:creationId xmlns:p14="http://schemas.microsoft.com/office/powerpoint/2010/main" val="542764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47396B-60DB-4207-8D8E-1F73D9D5848E}"/>
              </a:ext>
            </a:extLst>
          </p:cNvPr>
          <p:cNvSpPr>
            <a:spLocks noGrp="1"/>
          </p:cNvSpPr>
          <p:nvPr>
            <p:ph type="sldNum" sz="quarter" idx="12"/>
          </p:nvPr>
        </p:nvSpPr>
        <p:spPr/>
        <p:txBody>
          <a:bodyPr/>
          <a:lstStyle/>
          <a:p>
            <a:fld id="{7F0A02BC-3AB3-462E-BFE6-7AE4757BD735}" type="slidenum">
              <a:rPr lang="fr-CA" smtClean="0">
                <a:solidFill>
                  <a:schemeClr val="bg1"/>
                </a:solidFill>
              </a:rPr>
              <a:t>18</a:t>
            </a:fld>
            <a:endParaRPr lang="fr-CA" dirty="0">
              <a:solidFill>
                <a:schemeClr val="bg1"/>
              </a:solidFill>
            </a:endParaRPr>
          </a:p>
        </p:txBody>
      </p:sp>
      <p:sp>
        <p:nvSpPr>
          <p:cNvPr id="10" name="TextBox 9">
            <a:extLst>
              <a:ext uri="{FF2B5EF4-FFF2-40B4-BE49-F238E27FC236}">
                <a16:creationId xmlns:a16="http://schemas.microsoft.com/office/drawing/2014/main" id="{8D4E3CC1-E8CD-4903-A59A-B4F6D26CC9FE}"/>
              </a:ext>
            </a:extLst>
          </p:cNvPr>
          <p:cNvSpPr txBox="1"/>
          <p:nvPr/>
        </p:nvSpPr>
        <p:spPr>
          <a:xfrm>
            <a:off x="2696424" y="319033"/>
            <a:ext cx="6799152" cy="646331"/>
          </a:xfrm>
          <a:prstGeom prst="rect">
            <a:avLst/>
          </a:prstGeom>
          <a:solidFill>
            <a:srgbClr val="3A8F98">
              <a:alpha val="60000"/>
            </a:srgbClr>
          </a:solidFill>
        </p:spPr>
        <p:txBody>
          <a:bodyPr wrap="square" rtlCol="0">
            <a:spAutoFit/>
          </a:bodyPr>
          <a:lstStyle/>
          <a:p>
            <a:pPr algn="ctr"/>
            <a:r>
              <a:rPr lang="en-CA" sz="3600" dirty="0"/>
              <a:t>Type de champs</a:t>
            </a:r>
          </a:p>
        </p:txBody>
      </p:sp>
      <p:pic>
        <p:nvPicPr>
          <p:cNvPr id="7" name="Picture 6">
            <a:extLst>
              <a:ext uri="{FF2B5EF4-FFF2-40B4-BE49-F238E27FC236}">
                <a16:creationId xmlns:a16="http://schemas.microsoft.com/office/drawing/2014/main" id="{BB2B84A8-B2B4-41EA-80D2-4121F923ABAA}"/>
              </a:ext>
            </a:extLst>
          </p:cNvPr>
          <p:cNvPicPr>
            <a:picLocks noChangeAspect="1"/>
          </p:cNvPicPr>
          <p:nvPr/>
        </p:nvPicPr>
        <p:blipFill>
          <a:blip r:embed="rId3"/>
          <a:stretch>
            <a:fillRect/>
          </a:stretch>
        </p:blipFill>
        <p:spPr>
          <a:xfrm>
            <a:off x="6421316" y="1307177"/>
            <a:ext cx="3707790" cy="5049175"/>
          </a:xfrm>
          <a:prstGeom prst="rect">
            <a:avLst/>
          </a:prstGeom>
        </p:spPr>
      </p:pic>
      <p:sp>
        <p:nvSpPr>
          <p:cNvPr id="9" name="TextBox 8">
            <a:extLst>
              <a:ext uri="{FF2B5EF4-FFF2-40B4-BE49-F238E27FC236}">
                <a16:creationId xmlns:a16="http://schemas.microsoft.com/office/drawing/2014/main" id="{CA4C00B1-8987-4ABC-920D-135D01D68993}"/>
              </a:ext>
            </a:extLst>
          </p:cNvPr>
          <p:cNvSpPr txBox="1"/>
          <p:nvPr/>
        </p:nvSpPr>
        <p:spPr>
          <a:xfrm>
            <a:off x="1992557" y="1464836"/>
            <a:ext cx="3707790" cy="5262979"/>
          </a:xfrm>
          <a:prstGeom prst="rect">
            <a:avLst/>
          </a:prstGeom>
          <a:noFill/>
        </p:spPr>
        <p:txBody>
          <a:bodyPr wrap="square" rtlCol="0">
            <a:spAutoFit/>
          </a:bodyPr>
          <a:lstStyle/>
          <a:p>
            <a:pPr algn="just"/>
            <a:r>
              <a:rPr lang="fr-FR" sz="2800" dirty="0"/>
              <a:t>Le type de champ détermine la nature des données qui seront collectées via ce champ.</a:t>
            </a:r>
          </a:p>
          <a:p>
            <a:pPr algn="just"/>
            <a:endParaRPr lang="fr-FR" sz="2800" dirty="0"/>
          </a:p>
          <a:p>
            <a:pPr algn="just"/>
            <a:r>
              <a:rPr lang="fr-FR" sz="2800" dirty="0"/>
              <a:t>Choisir le bon type de champ est essentiel pour pouvoir analyser les données ultérieurement.</a:t>
            </a:r>
            <a:endParaRPr lang="en-CA" sz="2800" dirty="0"/>
          </a:p>
        </p:txBody>
      </p:sp>
    </p:spTree>
    <p:extLst>
      <p:ext uri="{BB962C8B-B14F-4D97-AF65-F5344CB8AC3E}">
        <p14:creationId xmlns:p14="http://schemas.microsoft.com/office/powerpoint/2010/main" val="3245025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47396B-60DB-4207-8D8E-1F73D9D5848E}"/>
              </a:ext>
            </a:extLst>
          </p:cNvPr>
          <p:cNvSpPr>
            <a:spLocks noGrp="1"/>
          </p:cNvSpPr>
          <p:nvPr>
            <p:ph type="sldNum" sz="quarter" idx="12"/>
          </p:nvPr>
        </p:nvSpPr>
        <p:spPr/>
        <p:txBody>
          <a:bodyPr/>
          <a:lstStyle/>
          <a:p>
            <a:fld id="{7F0A02BC-3AB3-462E-BFE6-7AE4757BD735}" type="slidenum">
              <a:rPr lang="fr-CA" smtClean="0">
                <a:solidFill>
                  <a:schemeClr val="bg1"/>
                </a:solidFill>
              </a:rPr>
              <a:t>19</a:t>
            </a:fld>
            <a:endParaRPr lang="fr-CA" dirty="0">
              <a:solidFill>
                <a:schemeClr val="bg1"/>
              </a:solidFill>
            </a:endParaRPr>
          </a:p>
        </p:txBody>
      </p:sp>
      <p:sp>
        <p:nvSpPr>
          <p:cNvPr id="10" name="TextBox 9">
            <a:extLst>
              <a:ext uri="{FF2B5EF4-FFF2-40B4-BE49-F238E27FC236}">
                <a16:creationId xmlns:a16="http://schemas.microsoft.com/office/drawing/2014/main" id="{8D4E3CC1-E8CD-4903-A59A-B4F6D26CC9FE}"/>
              </a:ext>
            </a:extLst>
          </p:cNvPr>
          <p:cNvSpPr txBox="1"/>
          <p:nvPr/>
        </p:nvSpPr>
        <p:spPr>
          <a:xfrm>
            <a:off x="2696424" y="319033"/>
            <a:ext cx="6799152" cy="646331"/>
          </a:xfrm>
          <a:prstGeom prst="rect">
            <a:avLst/>
          </a:prstGeom>
          <a:solidFill>
            <a:srgbClr val="3A8F98">
              <a:alpha val="60000"/>
            </a:srgbClr>
          </a:solidFill>
        </p:spPr>
        <p:txBody>
          <a:bodyPr wrap="square" rtlCol="0">
            <a:spAutoFit/>
          </a:bodyPr>
          <a:lstStyle/>
          <a:p>
            <a:pPr algn="ctr"/>
            <a:r>
              <a:rPr lang="en-CA" sz="3600" dirty="0"/>
              <a:t>Champ </a:t>
            </a:r>
            <a:r>
              <a:rPr lang="en-CA" sz="3600" dirty="0" err="1"/>
              <a:t>d'affichage</a:t>
            </a:r>
            <a:endParaRPr lang="en-CA" sz="3600" dirty="0"/>
          </a:p>
        </p:txBody>
      </p:sp>
      <p:sp>
        <p:nvSpPr>
          <p:cNvPr id="9" name="TextBox 8">
            <a:extLst>
              <a:ext uri="{FF2B5EF4-FFF2-40B4-BE49-F238E27FC236}">
                <a16:creationId xmlns:a16="http://schemas.microsoft.com/office/drawing/2014/main" id="{CA4C00B1-8987-4ABC-920D-135D01D68993}"/>
              </a:ext>
            </a:extLst>
          </p:cNvPr>
          <p:cNvSpPr txBox="1"/>
          <p:nvPr/>
        </p:nvSpPr>
        <p:spPr>
          <a:xfrm>
            <a:off x="247650" y="1274922"/>
            <a:ext cx="11810999" cy="2862322"/>
          </a:xfrm>
          <a:prstGeom prst="rect">
            <a:avLst/>
          </a:prstGeom>
          <a:noFill/>
        </p:spPr>
        <p:txBody>
          <a:bodyPr wrap="square" rtlCol="0">
            <a:spAutoFit/>
          </a:bodyPr>
          <a:lstStyle/>
          <a:p>
            <a:pPr algn="just"/>
            <a:r>
              <a:rPr lang="fr-FR" sz="2000" dirty="0"/>
              <a:t>C'est le «label» que vous utiliserez pour identifier l'enregistrement.</a:t>
            </a:r>
          </a:p>
          <a:p>
            <a:pPr algn="just"/>
            <a:r>
              <a:rPr lang="fr-FR" sz="2000" dirty="0"/>
              <a:t>Il peut y avoir une combinaison de différents champs utilisés pour générer le champ d'affichage.</a:t>
            </a:r>
          </a:p>
          <a:p>
            <a:pPr algn="just"/>
            <a:r>
              <a:rPr lang="fr-FR" sz="2000" dirty="0"/>
              <a:t>Pensez-y comme vous le feriez pour le nom de votre fichier</a:t>
            </a:r>
          </a:p>
          <a:p>
            <a:pPr algn="just"/>
            <a:r>
              <a:rPr lang="fr-FR" sz="2000" dirty="0"/>
              <a:t>  Si, par exemple, nous parlons de bénéficiaires, vous pouvez choisir d'utiliser les champs "Prénom" et "Nom de famille".</a:t>
            </a:r>
          </a:p>
          <a:p>
            <a:pPr algn="just"/>
            <a:endParaRPr lang="fr-FR" sz="2000" dirty="0"/>
          </a:p>
          <a:p>
            <a:pPr algn="just"/>
            <a:r>
              <a:rPr lang="fr-FR" sz="2000" dirty="0"/>
              <a:t>Dans l'exemple ci-dessous, vous pouvez voir qu'une fois qu'un champ est un «Champ d'affichage», il est marqué d'un drapeau.</a:t>
            </a:r>
            <a:endParaRPr lang="en-CA" sz="2000" dirty="0"/>
          </a:p>
        </p:txBody>
      </p:sp>
      <p:pic>
        <p:nvPicPr>
          <p:cNvPr id="3" name="Picture 2">
            <a:extLst>
              <a:ext uri="{FF2B5EF4-FFF2-40B4-BE49-F238E27FC236}">
                <a16:creationId xmlns:a16="http://schemas.microsoft.com/office/drawing/2014/main" id="{59913D20-2137-4328-81E8-39273D17B469}"/>
              </a:ext>
            </a:extLst>
          </p:cNvPr>
          <p:cNvPicPr>
            <a:picLocks noChangeAspect="1"/>
          </p:cNvPicPr>
          <p:nvPr/>
        </p:nvPicPr>
        <p:blipFill>
          <a:blip r:embed="rId3"/>
          <a:stretch>
            <a:fillRect/>
          </a:stretch>
        </p:blipFill>
        <p:spPr>
          <a:xfrm>
            <a:off x="3761540" y="4174329"/>
            <a:ext cx="4643095" cy="1542306"/>
          </a:xfrm>
          <a:prstGeom prst="rect">
            <a:avLst/>
          </a:prstGeom>
        </p:spPr>
      </p:pic>
      <p:sp>
        <p:nvSpPr>
          <p:cNvPr id="4" name="TextBox 3">
            <a:extLst>
              <a:ext uri="{FF2B5EF4-FFF2-40B4-BE49-F238E27FC236}">
                <a16:creationId xmlns:a16="http://schemas.microsoft.com/office/drawing/2014/main" id="{F9FDB6DC-7456-4894-BECA-C866AC273DC2}"/>
              </a:ext>
            </a:extLst>
          </p:cNvPr>
          <p:cNvSpPr txBox="1"/>
          <p:nvPr/>
        </p:nvSpPr>
        <p:spPr>
          <a:xfrm>
            <a:off x="1813494" y="5716636"/>
            <a:ext cx="8854506" cy="954107"/>
          </a:xfrm>
          <a:prstGeom prst="rect">
            <a:avLst/>
          </a:prstGeom>
          <a:noFill/>
        </p:spPr>
        <p:txBody>
          <a:bodyPr wrap="square" rtlCol="0">
            <a:spAutoFit/>
          </a:bodyPr>
          <a:lstStyle/>
          <a:p>
            <a:pPr algn="ctr"/>
            <a:r>
              <a:rPr lang="fr-FR" sz="2800" b="1" dirty="0">
                <a:solidFill>
                  <a:srgbClr val="FF0000"/>
                </a:solidFill>
              </a:rPr>
              <a:t>Chaque formulaire DOIT avoir un champ d'affichage pour être publié</a:t>
            </a:r>
            <a:endParaRPr lang="en-CA" sz="2800" b="1" dirty="0">
              <a:solidFill>
                <a:srgbClr val="FF0000"/>
              </a:solidFill>
            </a:endParaRPr>
          </a:p>
        </p:txBody>
      </p:sp>
    </p:spTree>
    <p:extLst>
      <p:ext uri="{BB962C8B-B14F-4D97-AF65-F5344CB8AC3E}">
        <p14:creationId xmlns:p14="http://schemas.microsoft.com/office/powerpoint/2010/main" val="80660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A person smiling for the camera&#10;&#10;Description automatically generated">
            <a:extLst>
              <a:ext uri="{FF2B5EF4-FFF2-40B4-BE49-F238E27FC236}">
                <a16:creationId xmlns:a16="http://schemas.microsoft.com/office/drawing/2014/main" id="{49FFB8ED-D39C-4FD1-9278-2ED68FFB28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941" y="643467"/>
            <a:ext cx="9904118" cy="5571066"/>
          </a:xfrm>
          <a:prstGeom prst="rect">
            <a:avLst/>
          </a:prstGeom>
        </p:spPr>
      </p:pic>
    </p:spTree>
    <p:extLst>
      <p:ext uri="{BB962C8B-B14F-4D97-AF65-F5344CB8AC3E}">
        <p14:creationId xmlns:p14="http://schemas.microsoft.com/office/powerpoint/2010/main" val="344243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47396B-60DB-4207-8D8E-1F73D9D5848E}"/>
              </a:ext>
            </a:extLst>
          </p:cNvPr>
          <p:cNvSpPr>
            <a:spLocks noGrp="1"/>
          </p:cNvSpPr>
          <p:nvPr>
            <p:ph type="sldNum" sz="quarter" idx="12"/>
          </p:nvPr>
        </p:nvSpPr>
        <p:spPr/>
        <p:txBody>
          <a:bodyPr/>
          <a:lstStyle/>
          <a:p>
            <a:fld id="{7F0A02BC-3AB3-462E-BFE6-7AE4757BD735}" type="slidenum">
              <a:rPr lang="fr-CA" smtClean="0">
                <a:solidFill>
                  <a:schemeClr val="bg1"/>
                </a:solidFill>
              </a:rPr>
              <a:t>20</a:t>
            </a:fld>
            <a:endParaRPr lang="fr-CA" dirty="0">
              <a:solidFill>
                <a:schemeClr val="bg1"/>
              </a:solidFill>
            </a:endParaRPr>
          </a:p>
        </p:txBody>
      </p:sp>
      <p:sp>
        <p:nvSpPr>
          <p:cNvPr id="10" name="TextBox 9">
            <a:extLst>
              <a:ext uri="{FF2B5EF4-FFF2-40B4-BE49-F238E27FC236}">
                <a16:creationId xmlns:a16="http://schemas.microsoft.com/office/drawing/2014/main" id="{8D4E3CC1-E8CD-4903-A59A-B4F6D26CC9FE}"/>
              </a:ext>
            </a:extLst>
          </p:cNvPr>
          <p:cNvSpPr txBox="1"/>
          <p:nvPr/>
        </p:nvSpPr>
        <p:spPr>
          <a:xfrm>
            <a:off x="2696424" y="319033"/>
            <a:ext cx="6799152" cy="646331"/>
          </a:xfrm>
          <a:prstGeom prst="rect">
            <a:avLst/>
          </a:prstGeom>
          <a:solidFill>
            <a:srgbClr val="3A8F98">
              <a:alpha val="60000"/>
            </a:srgbClr>
          </a:solidFill>
        </p:spPr>
        <p:txBody>
          <a:bodyPr wrap="square" rtlCol="0">
            <a:spAutoFit/>
          </a:bodyPr>
          <a:lstStyle/>
          <a:p>
            <a:pPr algn="ctr"/>
            <a:r>
              <a:rPr lang="en-CA" sz="3600" dirty="0" err="1"/>
              <a:t>Composant</a:t>
            </a:r>
            <a:r>
              <a:rPr lang="en-CA" sz="3600" dirty="0"/>
              <a:t> unique</a:t>
            </a:r>
          </a:p>
        </p:txBody>
      </p:sp>
      <p:sp>
        <p:nvSpPr>
          <p:cNvPr id="9" name="TextBox 8">
            <a:extLst>
              <a:ext uri="{FF2B5EF4-FFF2-40B4-BE49-F238E27FC236}">
                <a16:creationId xmlns:a16="http://schemas.microsoft.com/office/drawing/2014/main" id="{CA4C00B1-8987-4ABC-920D-135D01D68993}"/>
              </a:ext>
            </a:extLst>
          </p:cNvPr>
          <p:cNvSpPr txBox="1"/>
          <p:nvPr/>
        </p:nvSpPr>
        <p:spPr>
          <a:xfrm>
            <a:off x="1609725" y="1274920"/>
            <a:ext cx="9143999" cy="2585323"/>
          </a:xfrm>
          <a:prstGeom prst="rect">
            <a:avLst/>
          </a:prstGeom>
          <a:noFill/>
        </p:spPr>
        <p:txBody>
          <a:bodyPr wrap="square" rtlCol="0">
            <a:spAutoFit/>
          </a:bodyPr>
          <a:lstStyle/>
          <a:p>
            <a:pPr algn="just"/>
            <a:r>
              <a:rPr lang="fr-FR" dirty="0"/>
              <a:t>Les composants uniques vous permettent de déterminer un champ, ou une combinaison de champs, qui doit être unique pour chaque enregistrement.</a:t>
            </a:r>
          </a:p>
          <a:p>
            <a:pPr algn="just"/>
            <a:endParaRPr lang="fr-FR" dirty="0"/>
          </a:p>
          <a:p>
            <a:pPr algn="just"/>
            <a:r>
              <a:rPr lang="fr-FR" dirty="0"/>
              <a:t>Cela permettra d'éviter les doublons et assurera un meilleur contrôle des données.</a:t>
            </a:r>
          </a:p>
          <a:p>
            <a:pPr algn="just"/>
            <a:endParaRPr lang="fr-FR" dirty="0"/>
          </a:p>
          <a:p>
            <a:pPr algn="just"/>
            <a:r>
              <a:rPr lang="fr-FR" dirty="0"/>
              <a:t>Vous pouvez utiliser une concaténation (combinaison de plusieurs champs), pour prendre l'exemple ci-dessus, ce peut être par exemple Prénom, Nom et numéro de document ou date de naissance.</a:t>
            </a:r>
            <a:endParaRPr lang="en-CA" dirty="0"/>
          </a:p>
        </p:txBody>
      </p:sp>
      <p:pic>
        <p:nvPicPr>
          <p:cNvPr id="3" name="Picture 2">
            <a:extLst>
              <a:ext uri="{FF2B5EF4-FFF2-40B4-BE49-F238E27FC236}">
                <a16:creationId xmlns:a16="http://schemas.microsoft.com/office/drawing/2014/main" id="{59913D20-2137-4328-81E8-39273D17B469}"/>
              </a:ext>
            </a:extLst>
          </p:cNvPr>
          <p:cNvPicPr>
            <a:picLocks noChangeAspect="1"/>
          </p:cNvPicPr>
          <p:nvPr/>
        </p:nvPicPr>
        <p:blipFill>
          <a:blip r:embed="rId3"/>
          <a:stretch>
            <a:fillRect/>
          </a:stretch>
        </p:blipFill>
        <p:spPr>
          <a:xfrm>
            <a:off x="3761540" y="3839473"/>
            <a:ext cx="5249111" cy="1743607"/>
          </a:xfrm>
          <a:prstGeom prst="rect">
            <a:avLst/>
          </a:prstGeom>
        </p:spPr>
      </p:pic>
      <p:pic>
        <p:nvPicPr>
          <p:cNvPr id="6" name="Picture 5">
            <a:extLst>
              <a:ext uri="{FF2B5EF4-FFF2-40B4-BE49-F238E27FC236}">
                <a16:creationId xmlns:a16="http://schemas.microsoft.com/office/drawing/2014/main" id="{48DCC3C4-ED90-4D56-A30A-82F258E8BA58}"/>
              </a:ext>
            </a:extLst>
          </p:cNvPr>
          <p:cNvPicPr/>
          <p:nvPr/>
        </p:nvPicPr>
        <p:blipFill>
          <a:blip r:embed="rId4"/>
          <a:stretch>
            <a:fillRect/>
          </a:stretch>
        </p:blipFill>
        <p:spPr>
          <a:xfrm>
            <a:off x="3810000" y="5813427"/>
            <a:ext cx="5200650" cy="542925"/>
          </a:xfrm>
          <a:prstGeom prst="rect">
            <a:avLst/>
          </a:prstGeom>
          <a:ln w="12700">
            <a:solidFill>
              <a:schemeClr val="accent2">
                <a:lumMod val="75000"/>
              </a:schemeClr>
            </a:solidFill>
          </a:ln>
        </p:spPr>
      </p:pic>
      <p:sp>
        <p:nvSpPr>
          <p:cNvPr id="7" name="Rectangle 6">
            <a:extLst>
              <a:ext uri="{FF2B5EF4-FFF2-40B4-BE49-F238E27FC236}">
                <a16:creationId xmlns:a16="http://schemas.microsoft.com/office/drawing/2014/main" id="{E3C59768-01D1-4FA0-9601-65960DA310BA}"/>
              </a:ext>
            </a:extLst>
          </p:cNvPr>
          <p:cNvSpPr/>
          <p:nvPr/>
        </p:nvSpPr>
        <p:spPr>
          <a:xfrm>
            <a:off x="8614704" y="5887404"/>
            <a:ext cx="277251" cy="394970"/>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Tree>
    <p:extLst>
      <p:ext uri="{BB962C8B-B14F-4D97-AF65-F5344CB8AC3E}">
        <p14:creationId xmlns:p14="http://schemas.microsoft.com/office/powerpoint/2010/main" val="111572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47396B-60DB-4207-8D8E-1F73D9D5848E}"/>
              </a:ext>
            </a:extLst>
          </p:cNvPr>
          <p:cNvSpPr>
            <a:spLocks noGrp="1"/>
          </p:cNvSpPr>
          <p:nvPr>
            <p:ph type="sldNum" sz="quarter" idx="12"/>
          </p:nvPr>
        </p:nvSpPr>
        <p:spPr/>
        <p:txBody>
          <a:bodyPr/>
          <a:lstStyle/>
          <a:p>
            <a:fld id="{7F0A02BC-3AB3-462E-BFE6-7AE4757BD735}" type="slidenum">
              <a:rPr lang="fr-CA" smtClean="0">
                <a:solidFill>
                  <a:schemeClr val="bg1"/>
                </a:solidFill>
              </a:rPr>
              <a:t>21</a:t>
            </a:fld>
            <a:endParaRPr lang="fr-CA" dirty="0">
              <a:solidFill>
                <a:schemeClr val="bg1"/>
              </a:solidFill>
            </a:endParaRPr>
          </a:p>
        </p:txBody>
      </p:sp>
      <p:sp>
        <p:nvSpPr>
          <p:cNvPr id="10" name="TextBox 9">
            <a:extLst>
              <a:ext uri="{FF2B5EF4-FFF2-40B4-BE49-F238E27FC236}">
                <a16:creationId xmlns:a16="http://schemas.microsoft.com/office/drawing/2014/main" id="{8D4E3CC1-E8CD-4903-A59A-B4F6D26CC9FE}"/>
              </a:ext>
            </a:extLst>
          </p:cNvPr>
          <p:cNvSpPr txBox="1"/>
          <p:nvPr/>
        </p:nvSpPr>
        <p:spPr>
          <a:xfrm>
            <a:off x="2696424" y="319033"/>
            <a:ext cx="6799152" cy="646331"/>
          </a:xfrm>
          <a:prstGeom prst="rect">
            <a:avLst/>
          </a:prstGeom>
          <a:solidFill>
            <a:srgbClr val="3A8F98">
              <a:alpha val="60000"/>
            </a:srgbClr>
          </a:solidFill>
        </p:spPr>
        <p:txBody>
          <a:bodyPr wrap="square" rtlCol="0">
            <a:spAutoFit/>
          </a:bodyPr>
          <a:lstStyle/>
          <a:p>
            <a:pPr algn="ctr"/>
            <a:r>
              <a:rPr lang="en-CA" sz="3600" dirty="0"/>
              <a:t>Champs </a:t>
            </a:r>
            <a:r>
              <a:rPr lang="en-CA" sz="3600" dirty="0" err="1"/>
              <a:t>conditionnels</a:t>
            </a:r>
            <a:endParaRPr lang="en-CA" sz="3600" dirty="0"/>
          </a:p>
        </p:txBody>
      </p:sp>
      <p:sp>
        <p:nvSpPr>
          <p:cNvPr id="9" name="TextBox 8">
            <a:extLst>
              <a:ext uri="{FF2B5EF4-FFF2-40B4-BE49-F238E27FC236}">
                <a16:creationId xmlns:a16="http://schemas.microsoft.com/office/drawing/2014/main" id="{CA4C00B1-8987-4ABC-920D-135D01D68993}"/>
              </a:ext>
            </a:extLst>
          </p:cNvPr>
          <p:cNvSpPr txBox="1"/>
          <p:nvPr/>
        </p:nvSpPr>
        <p:spPr>
          <a:xfrm>
            <a:off x="2312611" y="1274921"/>
            <a:ext cx="7915775" cy="4708981"/>
          </a:xfrm>
          <a:prstGeom prst="rect">
            <a:avLst/>
          </a:prstGeom>
          <a:noFill/>
        </p:spPr>
        <p:txBody>
          <a:bodyPr wrap="square" rtlCol="0">
            <a:spAutoFit/>
          </a:bodyPr>
          <a:lstStyle/>
          <a:p>
            <a:pPr algn="just"/>
            <a:r>
              <a:rPr lang="fr-FR" sz="2000" dirty="0"/>
              <a:t>Afficher certaines questions uniquement si une réponse spécifique est donnée pour une question ci-dessus.</a:t>
            </a:r>
          </a:p>
          <a:p>
            <a:pPr algn="just"/>
            <a:endParaRPr lang="fr-FR" sz="2000" dirty="0"/>
          </a:p>
          <a:p>
            <a:pPr algn="just"/>
            <a:r>
              <a:rPr lang="fr-FR" sz="2000" dirty="0"/>
              <a:t>Exemples typiques:</a:t>
            </a:r>
          </a:p>
          <a:p>
            <a:pPr algn="just"/>
            <a:endParaRPr lang="fr-FR" sz="2000" dirty="0"/>
          </a:p>
          <a:p>
            <a:pPr algn="just"/>
            <a:r>
              <a:rPr lang="fr-FR" sz="2000" dirty="0"/>
              <a:t>Si le sexe de la personne est une femme&gt; demandez si la personne est enceinte</a:t>
            </a:r>
          </a:p>
          <a:p>
            <a:pPr algn="just"/>
            <a:endParaRPr lang="fr-FR" sz="2000" dirty="0"/>
          </a:p>
          <a:p>
            <a:pPr algn="just"/>
            <a:r>
              <a:rPr lang="fr-FR" sz="2000" dirty="0"/>
              <a:t>Si la personne répond Oui à avoir des enfants&gt; alors demandez combien</a:t>
            </a:r>
          </a:p>
          <a:p>
            <a:pPr algn="just"/>
            <a:endParaRPr lang="fr-FR" sz="2000" dirty="0"/>
          </a:p>
          <a:p>
            <a:pPr algn="just"/>
            <a:r>
              <a:rPr lang="fr-FR" sz="2000" dirty="0"/>
              <a:t>La condition doit être définie sur le champ qui est «conditionnelle» à la réponse (donc chez les femmes enceintes ou le nombre d'enfants)</a:t>
            </a:r>
          </a:p>
          <a:p>
            <a:pPr algn="just"/>
            <a:endParaRPr lang="en-CA" sz="2000" dirty="0"/>
          </a:p>
        </p:txBody>
      </p:sp>
    </p:spTree>
    <p:extLst>
      <p:ext uri="{BB962C8B-B14F-4D97-AF65-F5344CB8AC3E}">
        <p14:creationId xmlns:p14="http://schemas.microsoft.com/office/powerpoint/2010/main" val="2340991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47396B-60DB-4207-8D8E-1F73D9D5848E}"/>
              </a:ext>
            </a:extLst>
          </p:cNvPr>
          <p:cNvSpPr>
            <a:spLocks noGrp="1"/>
          </p:cNvSpPr>
          <p:nvPr>
            <p:ph type="sldNum" sz="quarter" idx="12"/>
          </p:nvPr>
        </p:nvSpPr>
        <p:spPr/>
        <p:txBody>
          <a:bodyPr/>
          <a:lstStyle/>
          <a:p>
            <a:fld id="{7F0A02BC-3AB3-462E-BFE6-7AE4757BD735}" type="slidenum">
              <a:rPr lang="fr-CA" smtClean="0">
                <a:solidFill>
                  <a:schemeClr val="bg1"/>
                </a:solidFill>
              </a:rPr>
              <a:t>22</a:t>
            </a:fld>
            <a:endParaRPr lang="fr-CA" dirty="0">
              <a:solidFill>
                <a:schemeClr val="bg1"/>
              </a:solidFill>
            </a:endParaRPr>
          </a:p>
        </p:txBody>
      </p:sp>
      <p:sp>
        <p:nvSpPr>
          <p:cNvPr id="10" name="TextBox 9">
            <a:extLst>
              <a:ext uri="{FF2B5EF4-FFF2-40B4-BE49-F238E27FC236}">
                <a16:creationId xmlns:a16="http://schemas.microsoft.com/office/drawing/2014/main" id="{8D4E3CC1-E8CD-4903-A59A-B4F6D26CC9FE}"/>
              </a:ext>
            </a:extLst>
          </p:cNvPr>
          <p:cNvSpPr txBox="1"/>
          <p:nvPr/>
        </p:nvSpPr>
        <p:spPr>
          <a:xfrm>
            <a:off x="2696424" y="319033"/>
            <a:ext cx="6799152" cy="646331"/>
          </a:xfrm>
          <a:prstGeom prst="rect">
            <a:avLst/>
          </a:prstGeom>
          <a:solidFill>
            <a:srgbClr val="3A8F98">
              <a:alpha val="60000"/>
            </a:srgbClr>
          </a:solidFill>
        </p:spPr>
        <p:txBody>
          <a:bodyPr wrap="square" rtlCol="0">
            <a:spAutoFit/>
          </a:bodyPr>
          <a:lstStyle/>
          <a:p>
            <a:pPr algn="ctr"/>
            <a:r>
              <a:rPr lang="en-CA" sz="3600" dirty="0"/>
              <a:t>Champs </a:t>
            </a:r>
            <a:r>
              <a:rPr lang="fr-CA" sz="3600" dirty="0"/>
              <a:t>confidentiels</a:t>
            </a:r>
          </a:p>
        </p:txBody>
      </p:sp>
      <p:sp>
        <p:nvSpPr>
          <p:cNvPr id="9" name="TextBox 8">
            <a:extLst>
              <a:ext uri="{FF2B5EF4-FFF2-40B4-BE49-F238E27FC236}">
                <a16:creationId xmlns:a16="http://schemas.microsoft.com/office/drawing/2014/main" id="{CA4C00B1-8987-4ABC-920D-135D01D68993}"/>
              </a:ext>
            </a:extLst>
          </p:cNvPr>
          <p:cNvSpPr txBox="1"/>
          <p:nvPr/>
        </p:nvSpPr>
        <p:spPr>
          <a:xfrm>
            <a:off x="451784" y="1427838"/>
            <a:ext cx="4489279" cy="4154984"/>
          </a:xfrm>
          <a:prstGeom prst="rect">
            <a:avLst/>
          </a:prstGeom>
          <a:noFill/>
        </p:spPr>
        <p:txBody>
          <a:bodyPr wrap="square" rtlCol="0">
            <a:spAutoFit/>
          </a:bodyPr>
          <a:lstStyle/>
          <a:p>
            <a:pPr algn="just"/>
            <a:r>
              <a:rPr lang="fr-FR" sz="2400" dirty="0"/>
              <a:t>Vous permettre de partager un formulaire avec quelqu'un mais bloquer l'accès à des champs spécifiques</a:t>
            </a:r>
          </a:p>
          <a:p>
            <a:pPr algn="just"/>
            <a:endParaRPr lang="fr-FR" sz="2400" dirty="0"/>
          </a:p>
          <a:p>
            <a:pPr algn="just"/>
            <a:r>
              <a:rPr lang="fr-FR" sz="2400" dirty="0"/>
              <a:t>Exemple: numéro d'identification</a:t>
            </a:r>
          </a:p>
          <a:p>
            <a:pPr algn="just"/>
            <a:endParaRPr lang="fr-FR" sz="2400" dirty="0"/>
          </a:p>
          <a:p>
            <a:pPr algn="just"/>
            <a:r>
              <a:rPr lang="fr-FR" sz="2400" dirty="0"/>
              <a:t>Ne sera pas exporté lorsque vous exportez vos données</a:t>
            </a:r>
            <a:endParaRPr lang="en-CA" sz="2400" dirty="0"/>
          </a:p>
        </p:txBody>
      </p:sp>
      <p:pic>
        <p:nvPicPr>
          <p:cNvPr id="3" name="Picture 2">
            <a:extLst>
              <a:ext uri="{FF2B5EF4-FFF2-40B4-BE49-F238E27FC236}">
                <a16:creationId xmlns:a16="http://schemas.microsoft.com/office/drawing/2014/main" id="{87494ED3-39E2-4B50-9F71-B45959E64F5C}"/>
              </a:ext>
            </a:extLst>
          </p:cNvPr>
          <p:cNvPicPr>
            <a:picLocks noChangeAspect="1"/>
          </p:cNvPicPr>
          <p:nvPr/>
        </p:nvPicPr>
        <p:blipFill>
          <a:blip r:embed="rId3"/>
          <a:stretch>
            <a:fillRect/>
          </a:stretch>
        </p:blipFill>
        <p:spPr>
          <a:xfrm>
            <a:off x="5233374" y="1547943"/>
            <a:ext cx="4972050" cy="3914775"/>
          </a:xfrm>
          <a:prstGeom prst="rect">
            <a:avLst/>
          </a:prstGeom>
        </p:spPr>
      </p:pic>
    </p:spTree>
    <p:extLst>
      <p:ext uri="{BB962C8B-B14F-4D97-AF65-F5344CB8AC3E}">
        <p14:creationId xmlns:p14="http://schemas.microsoft.com/office/powerpoint/2010/main" val="1522927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47396B-60DB-4207-8D8E-1F73D9D5848E}"/>
              </a:ext>
            </a:extLst>
          </p:cNvPr>
          <p:cNvSpPr>
            <a:spLocks noGrp="1"/>
          </p:cNvSpPr>
          <p:nvPr>
            <p:ph type="sldNum" sz="quarter" idx="12"/>
          </p:nvPr>
        </p:nvSpPr>
        <p:spPr/>
        <p:txBody>
          <a:bodyPr/>
          <a:lstStyle/>
          <a:p>
            <a:fld id="{7F0A02BC-3AB3-462E-BFE6-7AE4757BD735}" type="slidenum">
              <a:rPr lang="fr-CA" smtClean="0">
                <a:solidFill>
                  <a:schemeClr val="bg1"/>
                </a:solidFill>
              </a:rPr>
              <a:t>23</a:t>
            </a:fld>
            <a:endParaRPr lang="fr-CA" dirty="0">
              <a:solidFill>
                <a:schemeClr val="bg1"/>
              </a:solidFill>
            </a:endParaRPr>
          </a:p>
        </p:txBody>
      </p:sp>
      <p:sp>
        <p:nvSpPr>
          <p:cNvPr id="10" name="TextBox 9">
            <a:extLst>
              <a:ext uri="{FF2B5EF4-FFF2-40B4-BE49-F238E27FC236}">
                <a16:creationId xmlns:a16="http://schemas.microsoft.com/office/drawing/2014/main" id="{8D4E3CC1-E8CD-4903-A59A-B4F6D26CC9FE}"/>
              </a:ext>
            </a:extLst>
          </p:cNvPr>
          <p:cNvSpPr txBox="1"/>
          <p:nvPr/>
        </p:nvSpPr>
        <p:spPr>
          <a:xfrm>
            <a:off x="2696424" y="319033"/>
            <a:ext cx="6799152" cy="646331"/>
          </a:xfrm>
          <a:prstGeom prst="rect">
            <a:avLst/>
          </a:prstGeom>
          <a:solidFill>
            <a:srgbClr val="3A8F98">
              <a:alpha val="60000"/>
            </a:srgbClr>
          </a:solidFill>
        </p:spPr>
        <p:txBody>
          <a:bodyPr wrap="square" rtlCol="0">
            <a:spAutoFit/>
          </a:bodyPr>
          <a:lstStyle/>
          <a:p>
            <a:pPr algn="ctr"/>
            <a:r>
              <a:rPr lang="en-CA" sz="3600" dirty="0"/>
              <a:t>Champs de localisation</a:t>
            </a:r>
          </a:p>
        </p:txBody>
      </p:sp>
      <p:sp>
        <p:nvSpPr>
          <p:cNvPr id="9" name="TextBox 8">
            <a:extLst>
              <a:ext uri="{FF2B5EF4-FFF2-40B4-BE49-F238E27FC236}">
                <a16:creationId xmlns:a16="http://schemas.microsoft.com/office/drawing/2014/main" id="{CA4C00B1-8987-4ABC-920D-135D01D68993}"/>
              </a:ext>
            </a:extLst>
          </p:cNvPr>
          <p:cNvSpPr txBox="1"/>
          <p:nvPr/>
        </p:nvSpPr>
        <p:spPr>
          <a:xfrm>
            <a:off x="2312611" y="1274922"/>
            <a:ext cx="7915775" cy="1323439"/>
          </a:xfrm>
          <a:prstGeom prst="rect">
            <a:avLst/>
          </a:prstGeom>
          <a:noFill/>
        </p:spPr>
        <p:txBody>
          <a:bodyPr wrap="square" rtlCol="0">
            <a:spAutoFit/>
          </a:bodyPr>
          <a:lstStyle/>
          <a:p>
            <a:pPr algn="just"/>
            <a:r>
              <a:rPr lang="fr-FR" sz="2000" dirty="0"/>
              <a:t>Si vous avez un champ Emplacement dans votre formulaire, vous pouvez présélectionner les emplacements à afficher dans la colonne «Emplacement» d'Excel lorsque vous générez votre fichier.</a:t>
            </a:r>
            <a:endParaRPr lang="en-CA" sz="2000" dirty="0"/>
          </a:p>
        </p:txBody>
      </p:sp>
      <p:pic>
        <p:nvPicPr>
          <p:cNvPr id="7" name="Image 2">
            <a:extLst>
              <a:ext uri="{FF2B5EF4-FFF2-40B4-BE49-F238E27FC236}">
                <a16:creationId xmlns:a16="http://schemas.microsoft.com/office/drawing/2014/main" id="{8627C7C0-7404-4BC3-A2BC-897F9A2C1CFB}"/>
              </a:ext>
            </a:extLst>
          </p:cNvPr>
          <p:cNvPicPr/>
          <p:nvPr/>
        </p:nvPicPr>
        <p:blipFill rotWithShape="1">
          <a:blip r:embed="rId3"/>
          <a:srcRect l="37801" t="39906" r="19111" b="31249"/>
          <a:stretch/>
        </p:blipFill>
        <p:spPr bwMode="auto">
          <a:xfrm>
            <a:off x="3322320" y="3429000"/>
            <a:ext cx="5547360" cy="2088515"/>
          </a:xfrm>
          <a:prstGeom prst="rect">
            <a:avLst/>
          </a:prstGeom>
          <a:ln w="12700">
            <a:solidFill>
              <a:schemeClr val="accent2">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9996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47396B-60DB-4207-8D8E-1F73D9D5848E}"/>
              </a:ext>
            </a:extLst>
          </p:cNvPr>
          <p:cNvSpPr>
            <a:spLocks noGrp="1"/>
          </p:cNvSpPr>
          <p:nvPr>
            <p:ph type="sldNum" sz="quarter" idx="12"/>
          </p:nvPr>
        </p:nvSpPr>
        <p:spPr/>
        <p:txBody>
          <a:bodyPr/>
          <a:lstStyle/>
          <a:p>
            <a:fld id="{7F0A02BC-3AB3-462E-BFE6-7AE4757BD735}" type="slidenum">
              <a:rPr lang="fr-CA" smtClean="0">
                <a:solidFill>
                  <a:schemeClr val="bg1"/>
                </a:solidFill>
              </a:rPr>
              <a:t>24</a:t>
            </a:fld>
            <a:endParaRPr lang="fr-CA" dirty="0">
              <a:solidFill>
                <a:schemeClr val="bg1"/>
              </a:solidFill>
            </a:endParaRPr>
          </a:p>
        </p:txBody>
      </p:sp>
      <p:sp>
        <p:nvSpPr>
          <p:cNvPr id="10" name="TextBox 9">
            <a:extLst>
              <a:ext uri="{FF2B5EF4-FFF2-40B4-BE49-F238E27FC236}">
                <a16:creationId xmlns:a16="http://schemas.microsoft.com/office/drawing/2014/main" id="{8D4E3CC1-E8CD-4903-A59A-B4F6D26CC9FE}"/>
              </a:ext>
            </a:extLst>
          </p:cNvPr>
          <p:cNvSpPr txBox="1"/>
          <p:nvPr/>
        </p:nvSpPr>
        <p:spPr>
          <a:xfrm>
            <a:off x="2696424" y="319033"/>
            <a:ext cx="6799152" cy="646331"/>
          </a:xfrm>
          <a:prstGeom prst="rect">
            <a:avLst/>
          </a:prstGeom>
          <a:solidFill>
            <a:srgbClr val="3A8F98">
              <a:alpha val="60000"/>
            </a:srgbClr>
          </a:solidFill>
        </p:spPr>
        <p:txBody>
          <a:bodyPr wrap="square" rtlCol="0">
            <a:spAutoFit/>
          </a:bodyPr>
          <a:lstStyle/>
          <a:p>
            <a:pPr algn="ctr"/>
            <a:r>
              <a:rPr lang="en-CA" sz="3600" dirty="0"/>
              <a:t>Partage</a:t>
            </a:r>
          </a:p>
        </p:txBody>
      </p:sp>
      <p:graphicFrame>
        <p:nvGraphicFramePr>
          <p:cNvPr id="4" name="Table 3">
            <a:extLst>
              <a:ext uri="{FF2B5EF4-FFF2-40B4-BE49-F238E27FC236}">
                <a16:creationId xmlns:a16="http://schemas.microsoft.com/office/drawing/2014/main" id="{0AD5A48B-A16F-4D30-AC0F-9B5822D505A7}"/>
              </a:ext>
            </a:extLst>
          </p:cNvPr>
          <p:cNvGraphicFramePr>
            <a:graphicFrameLocks noGrp="1"/>
          </p:cNvGraphicFramePr>
          <p:nvPr/>
        </p:nvGraphicFramePr>
        <p:xfrm>
          <a:off x="2076261" y="1303700"/>
          <a:ext cx="7963089" cy="5142367"/>
        </p:xfrm>
        <a:graphic>
          <a:graphicData uri="http://schemas.openxmlformats.org/drawingml/2006/table">
            <a:tbl>
              <a:tblPr firstRow="1" firstCol="1" bandRow="1"/>
              <a:tblGrid>
                <a:gridCol w="1322960">
                  <a:extLst>
                    <a:ext uri="{9D8B030D-6E8A-4147-A177-3AD203B41FA5}">
                      <a16:colId xmlns:a16="http://schemas.microsoft.com/office/drawing/2014/main" val="2072461833"/>
                    </a:ext>
                  </a:extLst>
                </a:gridCol>
                <a:gridCol w="877608">
                  <a:extLst>
                    <a:ext uri="{9D8B030D-6E8A-4147-A177-3AD203B41FA5}">
                      <a16:colId xmlns:a16="http://schemas.microsoft.com/office/drawing/2014/main" val="1692632745"/>
                    </a:ext>
                  </a:extLst>
                </a:gridCol>
                <a:gridCol w="1116002">
                  <a:extLst>
                    <a:ext uri="{9D8B030D-6E8A-4147-A177-3AD203B41FA5}">
                      <a16:colId xmlns:a16="http://schemas.microsoft.com/office/drawing/2014/main" val="2752739036"/>
                    </a:ext>
                  </a:extLst>
                </a:gridCol>
                <a:gridCol w="930876">
                  <a:extLst>
                    <a:ext uri="{9D8B030D-6E8A-4147-A177-3AD203B41FA5}">
                      <a16:colId xmlns:a16="http://schemas.microsoft.com/office/drawing/2014/main" val="3028779629"/>
                    </a:ext>
                  </a:extLst>
                </a:gridCol>
                <a:gridCol w="930876">
                  <a:extLst>
                    <a:ext uri="{9D8B030D-6E8A-4147-A177-3AD203B41FA5}">
                      <a16:colId xmlns:a16="http://schemas.microsoft.com/office/drawing/2014/main" val="2244497777"/>
                    </a:ext>
                  </a:extLst>
                </a:gridCol>
                <a:gridCol w="930876">
                  <a:extLst>
                    <a:ext uri="{9D8B030D-6E8A-4147-A177-3AD203B41FA5}">
                      <a16:colId xmlns:a16="http://schemas.microsoft.com/office/drawing/2014/main" val="17854"/>
                    </a:ext>
                  </a:extLst>
                </a:gridCol>
                <a:gridCol w="951833">
                  <a:extLst>
                    <a:ext uri="{9D8B030D-6E8A-4147-A177-3AD203B41FA5}">
                      <a16:colId xmlns:a16="http://schemas.microsoft.com/office/drawing/2014/main" val="1546257202"/>
                    </a:ext>
                  </a:extLst>
                </a:gridCol>
                <a:gridCol w="902058">
                  <a:extLst>
                    <a:ext uri="{9D8B030D-6E8A-4147-A177-3AD203B41FA5}">
                      <a16:colId xmlns:a16="http://schemas.microsoft.com/office/drawing/2014/main" val="1667562911"/>
                    </a:ext>
                  </a:extLst>
                </a:gridCol>
              </a:tblGrid>
              <a:tr h="862658">
                <a:tc>
                  <a:txBody>
                    <a:bodyPr/>
                    <a:lstStyle/>
                    <a:p>
                      <a:pPr algn="ctr">
                        <a:lnSpc>
                          <a:spcPct val="107000"/>
                        </a:lnSpc>
                        <a:spcAft>
                          <a:spcPts val="0"/>
                        </a:spcAft>
                      </a:pPr>
                      <a:r>
                        <a:rPr lang="en-CA"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a:lnSpc>
                          <a:spcPct val="107000"/>
                        </a:lnSpc>
                        <a:spcAft>
                          <a:spcPts val="0"/>
                        </a:spcAft>
                      </a:pPr>
                      <a:r>
                        <a:rPr lang="en-CA"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Can clone form</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a:lnSpc>
                          <a:spcPct val="107000"/>
                        </a:lnSpc>
                        <a:spcAft>
                          <a:spcPts val="0"/>
                        </a:spcAft>
                      </a:pPr>
                      <a:r>
                        <a:rPr lang="en-CA"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Can edit/design form and share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a:lnSpc>
                          <a:spcPct val="107000"/>
                        </a:lnSpc>
                        <a:spcAft>
                          <a:spcPts val="0"/>
                        </a:spcAft>
                      </a:pPr>
                      <a:r>
                        <a:rPr lang="en-CA"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Can view records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a:lnSpc>
                          <a:spcPct val="107000"/>
                        </a:lnSpc>
                        <a:spcAft>
                          <a:spcPts val="0"/>
                        </a:spcAft>
                      </a:pPr>
                      <a:r>
                        <a:rPr lang="en-CA"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Can add records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a:lnSpc>
                          <a:spcPct val="107000"/>
                        </a:lnSpc>
                        <a:spcAft>
                          <a:spcPts val="0"/>
                        </a:spcAft>
                      </a:pPr>
                      <a:r>
                        <a:rPr lang="en-CA"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Can edit records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a:lnSpc>
                          <a:spcPct val="107000"/>
                        </a:lnSpc>
                        <a:spcAft>
                          <a:spcPts val="0"/>
                        </a:spcAft>
                      </a:pPr>
                      <a:r>
                        <a:rPr lang="en-CA"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Can approve records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a:lnSpc>
                          <a:spcPct val="107000"/>
                        </a:lnSpc>
                        <a:spcAft>
                          <a:spcPts val="0"/>
                        </a:spcAft>
                      </a:pPr>
                      <a:r>
                        <a:rPr lang="en-CA"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Can delete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extLst>
                  <a:ext uri="{0D108BD9-81ED-4DB2-BD59-A6C34878D82A}">
                    <a16:rowId xmlns:a16="http://schemas.microsoft.com/office/drawing/2014/main" val="3984173239"/>
                  </a:ext>
                </a:extLst>
              </a:tr>
              <a:tr h="862658">
                <a:tc>
                  <a:txBody>
                    <a:bodyPr/>
                    <a:lstStyle/>
                    <a:p>
                      <a:pPr algn="ctr">
                        <a:lnSpc>
                          <a:spcPct val="107000"/>
                        </a:lnSpc>
                        <a:spcAft>
                          <a:spcPts val="0"/>
                        </a:spcAft>
                      </a:pPr>
                      <a:r>
                        <a:rPr lang="en-CA"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Guest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a:lnSpc>
                          <a:spcPct val="107000"/>
                        </a:lnSpc>
                        <a:spcAft>
                          <a:spcPts val="0"/>
                        </a:spcAft>
                      </a:pPr>
                      <a:r>
                        <a:rPr lang="en-CA"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Only records in their division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extLst>
                  <a:ext uri="{0D108BD9-81ED-4DB2-BD59-A6C34878D82A}">
                    <a16:rowId xmlns:a16="http://schemas.microsoft.com/office/drawing/2014/main" val="743896959"/>
                  </a:ext>
                </a:extLst>
              </a:tr>
              <a:tr h="862658">
                <a:tc>
                  <a:txBody>
                    <a:bodyPr/>
                    <a:lstStyle/>
                    <a:p>
                      <a:pPr algn="ctr">
                        <a:lnSpc>
                          <a:spcPct val="107000"/>
                        </a:lnSpc>
                        <a:spcAft>
                          <a:spcPts val="0"/>
                        </a:spcAft>
                      </a:pPr>
                      <a:r>
                        <a:rPr lang="en-CA"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Collaborator</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a:lnSpc>
                          <a:spcPct val="107000"/>
                        </a:lnSpc>
                        <a:spcAft>
                          <a:spcPts val="0"/>
                        </a:spcAft>
                      </a:pPr>
                      <a:r>
                        <a:rPr lang="en-CA"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F0F2"/>
                    </a:solidFill>
                  </a:tcPr>
                </a:tc>
                <a:tc>
                  <a:txBody>
                    <a:bodyPr/>
                    <a:lstStyle/>
                    <a:p>
                      <a:pPr algn="ctr">
                        <a:lnSpc>
                          <a:spcPct val="107000"/>
                        </a:lnSpc>
                        <a:spcAft>
                          <a:spcPts val="0"/>
                        </a:spcAft>
                      </a:pPr>
                      <a:r>
                        <a:rPr lang="en-CA"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F0F2"/>
                    </a:solidFill>
                  </a:tcPr>
                </a:tc>
                <a:tc>
                  <a:txBody>
                    <a:bodyPr/>
                    <a:lstStyle/>
                    <a:p>
                      <a:pPr algn="ctr">
                        <a:lnSpc>
                          <a:spcPct val="107000"/>
                        </a:lnSpc>
                        <a:spcAft>
                          <a:spcPts val="0"/>
                        </a:spcAft>
                      </a:pPr>
                      <a:r>
                        <a:rPr lang="en-CA"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Only records in their division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F0F2"/>
                    </a:solidFill>
                  </a:tcPr>
                </a:tc>
                <a:tc>
                  <a:txBody>
                    <a:bodyPr/>
                    <a:lstStyle/>
                    <a:p>
                      <a:pPr algn="ctr">
                        <a:lnSpc>
                          <a:spcPct val="107000"/>
                        </a:lnSpc>
                        <a:spcAft>
                          <a:spcPts val="0"/>
                        </a:spcAft>
                      </a:pPr>
                      <a:r>
                        <a:rPr lang="en-CA"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F0F2"/>
                    </a:solidFill>
                  </a:tcPr>
                </a:tc>
                <a:tc>
                  <a:txBody>
                    <a:bodyPr/>
                    <a:lstStyle/>
                    <a:p>
                      <a:pPr algn="ctr">
                        <a:lnSpc>
                          <a:spcPct val="107000"/>
                        </a:lnSpc>
                        <a:spcAft>
                          <a:spcPts val="0"/>
                        </a:spcAft>
                      </a:pPr>
                      <a:r>
                        <a:rPr lang="en-CA" sz="1100">
                          <a:solidFill>
                            <a:srgbClr val="7E7B99"/>
                          </a:solidFill>
                          <a:effectLst/>
                          <a:latin typeface="Calibri" panose="020F0502020204030204" pitchFamily="34" charset="0"/>
                          <a:ea typeface="Calibri" panose="020F0502020204030204" pitchFamily="34" charset="0"/>
                          <a:cs typeface="Times New Roman" panose="02020603050405020304" pitchFamily="18" charset="0"/>
                        </a:rPr>
                        <a:t>Own records only in draft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F0F2"/>
                    </a:solidFill>
                  </a:tcPr>
                </a:tc>
                <a:tc>
                  <a:txBody>
                    <a:bodyPr/>
                    <a:lstStyle/>
                    <a:p>
                      <a:pPr algn="ctr">
                        <a:lnSpc>
                          <a:spcPct val="107000"/>
                        </a:lnSpc>
                        <a:spcAft>
                          <a:spcPts val="0"/>
                        </a:spcAft>
                      </a:pPr>
                      <a:r>
                        <a:rPr lang="en-CA"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F0F2"/>
                    </a:solidFill>
                  </a:tcPr>
                </a:tc>
                <a:tc>
                  <a:txBody>
                    <a:bodyPr/>
                    <a:lstStyle/>
                    <a:p>
                      <a:pPr algn="ctr">
                        <a:lnSpc>
                          <a:spcPct val="107000"/>
                        </a:lnSpc>
                        <a:spcAft>
                          <a:spcPts val="0"/>
                        </a:spcAft>
                      </a:pPr>
                      <a:r>
                        <a:rPr lang="en-CA" sz="1100">
                          <a:solidFill>
                            <a:srgbClr val="7E7B99"/>
                          </a:solidFill>
                          <a:effectLst/>
                          <a:latin typeface="Calibri" panose="020F0502020204030204" pitchFamily="34" charset="0"/>
                          <a:ea typeface="Calibri" panose="020F0502020204030204" pitchFamily="34" charset="0"/>
                          <a:cs typeface="Times New Roman" panose="02020603050405020304" pitchFamily="18" charset="0"/>
                        </a:rPr>
                        <a:t>Own records only in draft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F0F2"/>
                    </a:solidFill>
                  </a:tcPr>
                </a:tc>
                <a:extLst>
                  <a:ext uri="{0D108BD9-81ED-4DB2-BD59-A6C34878D82A}">
                    <a16:rowId xmlns:a16="http://schemas.microsoft.com/office/drawing/2014/main" val="3564620708"/>
                  </a:ext>
                </a:extLst>
              </a:tr>
              <a:tr h="862658">
                <a:tc>
                  <a:txBody>
                    <a:bodyPr/>
                    <a:lstStyle/>
                    <a:p>
                      <a:pPr algn="ctr">
                        <a:lnSpc>
                          <a:spcPct val="107000"/>
                        </a:lnSpc>
                        <a:spcAft>
                          <a:spcPts val="0"/>
                        </a:spcAft>
                      </a:pPr>
                      <a:r>
                        <a:rPr lang="en-CA"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Data collector</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a:lnSpc>
                          <a:spcPct val="107000"/>
                        </a:lnSpc>
                        <a:spcAft>
                          <a:spcPts val="0"/>
                        </a:spcAft>
                      </a:pPr>
                      <a:r>
                        <a:rPr lang="en-CA"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a:solidFill>
                            <a:srgbClr val="7E7B99"/>
                          </a:solidFill>
                          <a:effectLst/>
                          <a:latin typeface="Calibri" panose="020F0502020204030204" pitchFamily="34" charset="0"/>
                          <a:ea typeface="Calibri" panose="020F0502020204030204" pitchFamily="34" charset="0"/>
                          <a:cs typeface="Times New Roman" panose="02020603050405020304" pitchFamily="18" charset="0"/>
                        </a:rPr>
                        <a:t>Own records only</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a:solidFill>
                            <a:srgbClr val="7E7B99"/>
                          </a:solidFill>
                          <a:effectLst/>
                          <a:latin typeface="Calibri" panose="020F0502020204030204" pitchFamily="34" charset="0"/>
                          <a:ea typeface="Calibri" panose="020F0502020204030204" pitchFamily="34" charset="0"/>
                          <a:cs typeface="Times New Roman" panose="02020603050405020304" pitchFamily="18" charset="0"/>
                        </a:rPr>
                        <a:t>Own records only in draft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a:solidFill>
                            <a:srgbClr val="7E7B99"/>
                          </a:solidFill>
                          <a:effectLst/>
                          <a:latin typeface="Calibri" panose="020F0502020204030204" pitchFamily="34" charset="0"/>
                          <a:ea typeface="Calibri" panose="020F0502020204030204" pitchFamily="34" charset="0"/>
                          <a:cs typeface="Times New Roman" panose="02020603050405020304" pitchFamily="18" charset="0"/>
                        </a:rPr>
                        <a:t>Own records only in draft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extLst>
                  <a:ext uri="{0D108BD9-81ED-4DB2-BD59-A6C34878D82A}">
                    <a16:rowId xmlns:a16="http://schemas.microsoft.com/office/drawing/2014/main" val="2107785626"/>
                  </a:ext>
                </a:extLst>
              </a:tr>
              <a:tr h="862658">
                <a:tc>
                  <a:txBody>
                    <a:bodyPr/>
                    <a:lstStyle/>
                    <a:p>
                      <a:pPr algn="ctr">
                        <a:lnSpc>
                          <a:spcPct val="107000"/>
                        </a:lnSpc>
                        <a:spcAft>
                          <a:spcPts val="0"/>
                        </a:spcAft>
                      </a:pPr>
                      <a:r>
                        <a:rPr lang="en-CA"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Reviewer</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a:lnSpc>
                          <a:spcPct val="107000"/>
                        </a:lnSpc>
                        <a:spcAft>
                          <a:spcPts val="0"/>
                        </a:spcAft>
                      </a:pPr>
                      <a:r>
                        <a:rPr lang="en-CA"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F0F2"/>
                    </a:solidFill>
                  </a:tcPr>
                </a:tc>
                <a:tc>
                  <a:txBody>
                    <a:bodyPr/>
                    <a:lstStyle/>
                    <a:p>
                      <a:pPr algn="ctr">
                        <a:lnSpc>
                          <a:spcPct val="107000"/>
                        </a:lnSpc>
                        <a:spcAft>
                          <a:spcPts val="0"/>
                        </a:spcAft>
                      </a:pPr>
                      <a:r>
                        <a:rPr lang="en-CA"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F0F2"/>
                    </a:solidFill>
                  </a:tcPr>
                </a:tc>
                <a:tc>
                  <a:txBody>
                    <a:bodyPr/>
                    <a:lstStyle/>
                    <a:p>
                      <a:pPr algn="ctr">
                        <a:lnSpc>
                          <a:spcPct val="107000"/>
                        </a:lnSpc>
                        <a:spcAft>
                          <a:spcPts val="0"/>
                        </a:spcAft>
                      </a:pPr>
                      <a:r>
                        <a:rPr lang="en-CA"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Only records in their division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F0F2"/>
                    </a:solidFill>
                  </a:tcPr>
                </a:tc>
                <a:tc>
                  <a:txBody>
                    <a:bodyPr/>
                    <a:lstStyle/>
                    <a:p>
                      <a:pPr algn="ctr">
                        <a:lnSpc>
                          <a:spcPct val="107000"/>
                        </a:lnSpc>
                        <a:spcAft>
                          <a:spcPts val="0"/>
                        </a:spcAft>
                      </a:pPr>
                      <a:r>
                        <a:rPr lang="en-CA"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F0F2"/>
                    </a:solidFill>
                  </a:tcPr>
                </a:tc>
                <a:tc>
                  <a:txBody>
                    <a:bodyPr/>
                    <a:lstStyle/>
                    <a:p>
                      <a:pPr algn="ctr">
                        <a:lnSpc>
                          <a:spcPct val="107000"/>
                        </a:lnSpc>
                        <a:spcAft>
                          <a:spcPts val="0"/>
                        </a:spcAft>
                      </a:pPr>
                      <a:r>
                        <a:rPr lang="en-CA"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Only records in their division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F0F2"/>
                    </a:solidFill>
                  </a:tcPr>
                </a:tc>
                <a:tc>
                  <a:txBody>
                    <a:bodyPr/>
                    <a:lstStyle/>
                    <a:p>
                      <a:pPr algn="ctr">
                        <a:lnSpc>
                          <a:spcPct val="107000"/>
                        </a:lnSpc>
                        <a:spcAft>
                          <a:spcPts val="0"/>
                        </a:spcAft>
                      </a:pPr>
                      <a:r>
                        <a:rPr lang="en-CA"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Only records in their division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F0F2"/>
                    </a:solidFill>
                  </a:tcPr>
                </a:tc>
                <a:tc>
                  <a:txBody>
                    <a:bodyPr/>
                    <a:lstStyle/>
                    <a:p>
                      <a:pPr algn="ctr">
                        <a:lnSpc>
                          <a:spcPct val="107000"/>
                        </a:lnSpc>
                        <a:spcAft>
                          <a:spcPts val="0"/>
                        </a:spcAft>
                      </a:pPr>
                      <a:r>
                        <a:rPr lang="en-CA"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F0F2"/>
                    </a:solidFill>
                  </a:tcPr>
                </a:tc>
                <a:extLst>
                  <a:ext uri="{0D108BD9-81ED-4DB2-BD59-A6C34878D82A}">
                    <a16:rowId xmlns:a16="http://schemas.microsoft.com/office/drawing/2014/main" val="796068859"/>
                  </a:ext>
                </a:extLst>
              </a:tr>
              <a:tr h="829077">
                <a:tc>
                  <a:txBody>
                    <a:bodyPr/>
                    <a:lstStyle/>
                    <a:p>
                      <a:pPr algn="ctr">
                        <a:lnSpc>
                          <a:spcPct val="107000"/>
                        </a:lnSpc>
                        <a:spcAft>
                          <a:spcPts val="0"/>
                        </a:spcAft>
                      </a:pPr>
                      <a:r>
                        <a:rPr lang="en-CA"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Administrator</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a:lnSpc>
                          <a:spcPct val="107000"/>
                        </a:lnSpc>
                        <a:spcAft>
                          <a:spcPts val="0"/>
                        </a:spcAft>
                      </a:pPr>
                      <a:r>
                        <a:rPr lang="en-CA"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tc>
                  <a:txBody>
                    <a:bodyPr/>
                    <a:lstStyle/>
                    <a:p>
                      <a:pPr algn="ctr">
                        <a:lnSpc>
                          <a:spcPct val="107000"/>
                        </a:lnSpc>
                        <a:spcAft>
                          <a:spcPts val="0"/>
                        </a:spcAft>
                      </a:pPr>
                      <a:r>
                        <a:rPr lang="en-CA"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E1E5"/>
                    </a:solidFill>
                  </a:tcPr>
                </a:tc>
                <a:extLst>
                  <a:ext uri="{0D108BD9-81ED-4DB2-BD59-A6C34878D82A}">
                    <a16:rowId xmlns:a16="http://schemas.microsoft.com/office/drawing/2014/main" val="2554551121"/>
                  </a:ext>
                </a:extLst>
              </a:tr>
            </a:tbl>
          </a:graphicData>
        </a:graphic>
      </p:graphicFrame>
    </p:spTree>
    <p:extLst>
      <p:ext uri="{BB962C8B-B14F-4D97-AF65-F5344CB8AC3E}">
        <p14:creationId xmlns:p14="http://schemas.microsoft.com/office/powerpoint/2010/main" val="3468458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3AE8-6435-4733-859A-791EF336AEBA}"/>
              </a:ext>
            </a:extLst>
          </p:cNvPr>
          <p:cNvSpPr>
            <a:spLocks noGrp="1"/>
          </p:cNvSpPr>
          <p:nvPr>
            <p:ph type="title"/>
          </p:nvPr>
        </p:nvSpPr>
        <p:spPr/>
        <p:txBody>
          <a:bodyPr/>
          <a:lstStyle/>
          <a:p>
            <a:r>
              <a:rPr lang="en-CA" dirty="0"/>
              <a:t>6. Analyse</a:t>
            </a:r>
          </a:p>
        </p:txBody>
      </p:sp>
      <p:sp>
        <p:nvSpPr>
          <p:cNvPr id="3" name="Content Placeholder 2">
            <a:extLst>
              <a:ext uri="{FF2B5EF4-FFF2-40B4-BE49-F238E27FC236}">
                <a16:creationId xmlns:a16="http://schemas.microsoft.com/office/drawing/2014/main" id="{CA0847D5-9121-4882-A367-F8673BC63B4D}"/>
              </a:ext>
            </a:extLst>
          </p:cNvPr>
          <p:cNvSpPr>
            <a:spLocks noGrp="1"/>
          </p:cNvSpPr>
          <p:nvPr>
            <p:ph idx="1"/>
          </p:nvPr>
        </p:nvSpPr>
        <p:spPr>
          <a:xfrm>
            <a:off x="806824" y="1766048"/>
            <a:ext cx="9243029" cy="4482352"/>
          </a:xfrm>
        </p:spPr>
        <p:txBody>
          <a:bodyPr>
            <a:normAutofit fontScale="70000" lnSpcReduction="20000"/>
          </a:bodyPr>
          <a:lstStyle/>
          <a:p>
            <a:r>
              <a:rPr lang="fr-FR" dirty="0"/>
              <a:t>Qu'est-ce qu'un ensemble de données?</a:t>
            </a:r>
          </a:p>
          <a:p>
            <a:pPr marL="0" indent="0">
              <a:buNone/>
            </a:pPr>
            <a:r>
              <a:rPr lang="fr-FR" dirty="0"/>
              <a:t>Lorsque vous créez une analyse, LogAlto vous demandera de sélectionner pour quel ensemble de données vous souhaitez créer le rapport. Le choix de l'ensemble de données est essentiel, car il déterminera le type d'informations que LogAlto affichera, c'est votre façon de dire au système sur quel "ensemble d'informations" vous souhaitez créer votre rapport.</a:t>
            </a:r>
          </a:p>
          <a:p>
            <a:r>
              <a:rPr lang="fr-FR" dirty="0"/>
              <a:t>Les analyses suivantes sont disponibles:</a:t>
            </a:r>
          </a:p>
          <a:p>
            <a:pPr>
              <a:buFont typeface="Wingdings" panose="05000000000000000000" pitchFamily="2" charset="2"/>
              <a:buChar char="§"/>
            </a:pPr>
            <a:r>
              <a:rPr lang="fr-FR" dirty="0"/>
              <a:t>Liste d'activités</a:t>
            </a:r>
          </a:p>
          <a:p>
            <a:pPr>
              <a:buFont typeface="Wingdings" panose="05000000000000000000" pitchFamily="2" charset="2"/>
              <a:buChar char="§"/>
            </a:pPr>
            <a:r>
              <a:rPr lang="fr-FR" dirty="0"/>
              <a:t>Valeurs ventilées par indicateur</a:t>
            </a:r>
          </a:p>
          <a:p>
            <a:pPr>
              <a:buFont typeface="Wingdings" panose="05000000000000000000" pitchFamily="2" charset="2"/>
              <a:buChar char="§"/>
            </a:pPr>
            <a:r>
              <a:rPr lang="fr-FR" dirty="0"/>
              <a:t>Contribution des valeurs des indicateurs</a:t>
            </a:r>
          </a:p>
          <a:p>
            <a:pPr>
              <a:buFont typeface="Wingdings" panose="05000000000000000000" pitchFamily="2" charset="2"/>
              <a:buChar char="§"/>
            </a:pPr>
            <a:r>
              <a:rPr lang="fr-FR" dirty="0"/>
              <a:t>Indicateur cible vs valeurs réelles</a:t>
            </a:r>
          </a:p>
          <a:p>
            <a:pPr>
              <a:buFont typeface="Wingdings" panose="05000000000000000000" pitchFamily="2" charset="2"/>
              <a:buChar char="§"/>
            </a:pPr>
            <a:r>
              <a:rPr lang="fr-FR" dirty="0"/>
              <a:t>Valeurs des indicateurs</a:t>
            </a:r>
          </a:p>
          <a:p>
            <a:pPr>
              <a:buFont typeface="Wingdings" panose="05000000000000000000" pitchFamily="2" charset="2"/>
              <a:buChar char="§"/>
            </a:pPr>
            <a:r>
              <a:rPr lang="fr-FR" dirty="0"/>
              <a:t>Financement de projet</a:t>
            </a:r>
          </a:p>
          <a:p>
            <a:pPr>
              <a:buFont typeface="Wingdings" panose="05000000000000000000" pitchFamily="2" charset="2"/>
              <a:buChar char="§"/>
            </a:pPr>
            <a:r>
              <a:rPr lang="fr-FR" dirty="0"/>
              <a:t>Liste des projets</a:t>
            </a:r>
          </a:p>
          <a:p>
            <a:pPr>
              <a:buFont typeface="Wingdings" panose="05000000000000000000" pitchFamily="2" charset="2"/>
              <a:buChar char="§"/>
            </a:pPr>
            <a:r>
              <a:rPr lang="fr-FR" dirty="0"/>
              <a:t>Ensembles de données de formulaires personnalisés</a:t>
            </a:r>
          </a:p>
          <a:p>
            <a:r>
              <a:rPr lang="fr-FR" dirty="0"/>
              <a:t>Quel est le format?</a:t>
            </a:r>
            <a:endParaRPr lang="en-CA" dirty="0"/>
          </a:p>
        </p:txBody>
      </p:sp>
    </p:spTree>
    <p:extLst>
      <p:ext uri="{BB962C8B-B14F-4D97-AF65-F5344CB8AC3E}">
        <p14:creationId xmlns:p14="http://schemas.microsoft.com/office/powerpoint/2010/main" val="3036044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AE9B-4D57-4291-A78E-AEB0EB11AD10}"/>
              </a:ext>
            </a:extLst>
          </p:cNvPr>
          <p:cNvSpPr>
            <a:spLocks noGrp="1"/>
          </p:cNvSpPr>
          <p:nvPr>
            <p:ph type="title"/>
          </p:nvPr>
        </p:nvSpPr>
        <p:spPr/>
        <p:txBody>
          <a:bodyPr/>
          <a:lstStyle/>
          <a:p>
            <a:r>
              <a:rPr lang="en-CA" dirty="0"/>
              <a:t> 6. </a:t>
            </a:r>
            <a:r>
              <a:rPr lang="en-CA" dirty="0" err="1"/>
              <a:t>Créer</a:t>
            </a:r>
            <a:r>
              <a:rPr lang="en-CA" dirty="0"/>
              <a:t> des rapports </a:t>
            </a:r>
            <a:r>
              <a:rPr lang="en-CA" dirty="0" err="1"/>
              <a:t>visuels</a:t>
            </a:r>
            <a:endParaRPr lang="en-CA" dirty="0"/>
          </a:p>
        </p:txBody>
      </p:sp>
      <p:sp>
        <p:nvSpPr>
          <p:cNvPr id="3" name="Content Placeholder 2">
            <a:extLst>
              <a:ext uri="{FF2B5EF4-FFF2-40B4-BE49-F238E27FC236}">
                <a16:creationId xmlns:a16="http://schemas.microsoft.com/office/drawing/2014/main" id="{344D0C37-2FF2-4AB4-822D-E259FDD75BFD}"/>
              </a:ext>
            </a:extLst>
          </p:cNvPr>
          <p:cNvSpPr>
            <a:spLocks noGrp="1"/>
          </p:cNvSpPr>
          <p:nvPr>
            <p:ph idx="1"/>
          </p:nvPr>
        </p:nvSpPr>
        <p:spPr>
          <a:xfrm>
            <a:off x="1103312" y="1565238"/>
            <a:ext cx="8946541" cy="4195481"/>
          </a:xfrm>
        </p:spPr>
        <p:txBody>
          <a:bodyPr/>
          <a:lstStyle/>
          <a:p>
            <a:r>
              <a:rPr lang="en-CA" dirty="0">
                <a:hlinkClick r:id="rId2"/>
              </a:rPr>
              <a:t>https://help.logalto.com/category/10-analytics-and-data-visualization</a:t>
            </a:r>
            <a:endParaRPr lang="en-CA" dirty="0"/>
          </a:p>
        </p:txBody>
      </p:sp>
      <p:pic>
        <p:nvPicPr>
          <p:cNvPr id="4" name="Picture 3">
            <a:extLst>
              <a:ext uri="{FF2B5EF4-FFF2-40B4-BE49-F238E27FC236}">
                <a16:creationId xmlns:a16="http://schemas.microsoft.com/office/drawing/2014/main" id="{DCF3A6FE-9DEA-4DB6-815E-78B6A281E7A4}"/>
              </a:ext>
            </a:extLst>
          </p:cNvPr>
          <p:cNvPicPr>
            <a:picLocks noChangeAspect="1"/>
          </p:cNvPicPr>
          <p:nvPr/>
        </p:nvPicPr>
        <p:blipFill>
          <a:blip r:embed="rId3"/>
          <a:stretch>
            <a:fillRect/>
          </a:stretch>
        </p:blipFill>
        <p:spPr>
          <a:xfrm>
            <a:off x="1102331" y="2423394"/>
            <a:ext cx="8778240" cy="4260434"/>
          </a:xfrm>
          <a:prstGeom prst="rect">
            <a:avLst/>
          </a:prstGeom>
        </p:spPr>
      </p:pic>
    </p:spTree>
    <p:extLst>
      <p:ext uri="{BB962C8B-B14F-4D97-AF65-F5344CB8AC3E}">
        <p14:creationId xmlns:p14="http://schemas.microsoft.com/office/powerpoint/2010/main" val="1620284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2BDC-F704-4B11-9773-5D8D50B438CE}"/>
              </a:ext>
            </a:extLst>
          </p:cNvPr>
          <p:cNvSpPr>
            <a:spLocks noGrp="1"/>
          </p:cNvSpPr>
          <p:nvPr>
            <p:ph type="ctrTitle"/>
          </p:nvPr>
        </p:nvSpPr>
        <p:spPr/>
        <p:txBody>
          <a:bodyPr/>
          <a:lstStyle/>
          <a:p>
            <a:r>
              <a:rPr lang="fr-FR" dirty="0"/>
              <a:t>Bravo!</a:t>
            </a:r>
            <a:br>
              <a:rPr lang="fr-FR" dirty="0"/>
            </a:br>
            <a:endParaRPr lang="fr-FR" dirty="0"/>
          </a:p>
        </p:txBody>
      </p:sp>
    </p:spTree>
    <p:extLst>
      <p:ext uri="{BB962C8B-B14F-4D97-AF65-F5344CB8AC3E}">
        <p14:creationId xmlns:p14="http://schemas.microsoft.com/office/powerpoint/2010/main" val="126416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7DDF-69FE-4841-9007-206BDA1FACB8}"/>
              </a:ext>
            </a:extLst>
          </p:cNvPr>
          <p:cNvSpPr>
            <a:spLocks noGrp="1"/>
          </p:cNvSpPr>
          <p:nvPr>
            <p:ph type="title"/>
          </p:nvPr>
        </p:nvSpPr>
        <p:spPr>
          <a:xfrm>
            <a:off x="672801" y="2076226"/>
            <a:ext cx="3382297" cy="2460352"/>
          </a:xfrm>
        </p:spPr>
        <p:txBody>
          <a:bodyPr vert="horz" lIns="91440" tIns="45720" rIns="91440" bIns="45720" rtlCol="0" anchor="b">
            <a:normAutofit/>
          </a:bodyPr>
          <a:lstStyle/>
          <a:p>
            <a:r>
              <a:rPr lang="en-US" sz="5000" b="0" i="0" kern="1200" dirty="0">
                <a:solidFill>
                  <a:schemeClr val="tx1">
                    <a:lumMod val="95000"/>
                  </a:schemeClr>
                </a:solidFill>
                <a:latin typeface="+mj-lt"/>
                <a:ea typeface="+mj-ea"/>
                <a:cs typeface="+mj-cs"/>
              </a:rPr>
              <a:t>Comment </a:t>
            </a:r>
            <a:r>
              <a:rPr lang="en-US" sz="5000" b="0" i="0" kern="1200" dirty="0" err="1">
                <a:solidFill>
                  <a:schemeClr val="tx1">
                    <a:lumMod val="95000"/>
                  </a:schemeClr>
                </a:solidFill>
                <a:latin typeface="+mj-lt"/>
                <a:ea typeface="+mj-ea"/>
                <a:cs typeface="+mj-cs"/>
              </a:rPr>
              <a:t>utiliser</a:t>
            </a:r>
            <a:r>
              <a:rPr lang="en-US" sz="5000" b="0" i="0" kern="1200" dirty="0">
                <a:solidFill>
                  <a:schemeClr val="tx1">
                    <a:lumMod val="95000"/>
                  </a:schemeClr>
                </a:solidFill>
                <a:latin typeface="+mj-lt"/>
                <a:ea typeface="+mj-ea"/>
                <a:cs typeface="+mj-cs"/>
              </a:rPr>
              <a:t> Zoom</a:t>
            </a:r>
          </a:p>
        </p:txBody>
      </p:sp>
      <p:pic>
        <p:nvPicPr>
          <p:cNvPr id="6" name="Picture 5">
            <a:extLst>
              <a:ext uri="{FF2B5EF4-FFF2-40B4-BE49-F238E27FC236}">
                <a16:creationId xmlns:a16="http://schemas.microsoft.com/office/drawing/2014/main" id="{E89D72BF-266B-4FB6-AC81-0F862D8E247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309805" y="1503262"/>
            <a:ext cx="6470907" cy="3494289"/>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10465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6DBE-1E96-41E5-810D-49F089C56DA2}"/>
              </a:ext>
            </a:extLst>
          </p:cNvPr>
          <p:cNvSpPr>
            <a:spLocks noGrp="1"/>
          </p:cNvSpPr>
          <p:nvPr>
            <p:ph type="title"/>
          </p:nvPr>
        </p:nvSpPr>
        <p:spPr/>
        <p:txBody>
          <a:bodyPr/>
          <a:lstStyle/>
          <a:p>
            <a:r>
              <a:rPr lang="en-CA" dirty="0" err="1"/>
              <a:t>Parlez</a:t>
            </a:r>
            <a:r>
              <a:rPr lang="en-CA" dirty="0"/>
              <a:t>-nous de </a:t>
            </a:r>
            <a:r>
              <a:rPr lang="en-CA" dirty="0" err="1"/>
              <a:t>vous</a:t>
            </a:r>
            <a:r>
              <a:rPr lang="en-CA" dirty="0"/>
              <a:t>!</a:t>
            </a:r>
          </a:p>
        </p:txBody>
      </p:sp>
      <p:sp>
        <p:nvSpPr>
          <p:cNvPr id="3" name="Content Placeholder 2">
            <a:extLst>
              <a:ext uri="{FF2B5EF4-FFF2-40B4-BE49-F238E27FC236}">
                <a16:creationId xmlns:a16="http://schemas.microsoft.com/office/drawing/2014/main" id="{AE442E4C-80A8-4775-8EDC-1AD29F3460A4}"/>
              </a:ext>
            </a:extLst>
          </p:cNvPr>
          <p:cNvSpPr>
            <a:spLocks noGrp="1"/>
          </p:cNvSpPr>
          <p:nvPr>
            <p:ph idx="1"/>
          </p:nvPr>
        </p:nvSpPr>
        <p:spPr/>
        <p:txBody>
          <a:bodyPr/>
          <a:lstStyle/>
          <a:p>
            <a:r>
              <a:rPr lang="fr-CA" dirty="0"/>
              <a:t>Votre nom</a:t>
            </a:r>
          </a:p>
          <a:p>
            <a:r>
              <a:rPr lang="fr-CA" dirty="0"/>
              <a:t>Votre rôle au sein du projet</a:t>
            </a:r>
          </a:p>
          <a:p>
            <a:r>
              <a:rPr lang="fr-CA" dirty="0"/>
              <a:t>Votre expérience avec d’autres outils informatiques </a:t>
            </a:r>
          </a:p>
          <a:p>
            <a:r>
              <a:rPr lang="fr-CA" dirty="0"/>
              <a:t>Votre expérience avec LogAlto</a:t>
            </a:r>
          </a:p>
        </p:txBody>
      </p:sp>
    </p:spTree>
    <p:extLst>
      <p:ext uri="{BB962C8B-B14F-4D97-AF65-F5344CB8AC3E}">
        <p14:creationId xmlns:p14="http://schemas.microsoft.com/office/powerpoint/2010/main" val="245706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0BD25-2D9F-4844-AD6B-5ECBAEC27630}"/>
              </a:ext>
            </a:extLst>
          </p:cNvPr>
          <p:cNvSpPr>
            <a:spLocks noGrp="1"/>
          </p:cNvSpPr>
          <p:nvPr>
            <p:ph type="title"/>
          </p:nvPr>
        </p:nvSpPr>
        <p:spPr>
          <a:xfrm>
            <a:off x="1154954" y="973667"/>
            <a:ext cx="3653421" cy="4833745"/>
          </a:xfrm>
        </p:spPr>
        <p:txBody>
          <a:bodyPr>
            <a:normAutofit/>
          </a:bodyPr>
          <a:lstStyle/>
          <a:p>
            <a:pPr>
              <a:defRPr/>
            </a:pPr>
            <a:r>
              <a:rPr lang="en-US" dirty="0" err="1">
                <a:solidFill>
                  <a:srgbClr val="EBEBEB"/>
                </a:solidFill>
              </a:rPr>
              <a:t>Objectifs</a:t>
            </a:r>
            <a:r>
              <a:rPr lang="en-US" dirty="0">
                <a:solidFill>
                  <a:srgbClr val="EBEBEB"/>
                </a:solidFill>
              </a:rPr>
              <a:t> de la formation</a:t>
            </a:r>
          </a:p>
        </p:txBody>
      </p:sp>
      <p:graphicFrame>
        <p:nvGraphicFramePr>
          <p:cNvPr id="6" name="Content Placeholder 3">
            <a:extLst>
              <a:ext uri="{FF2B5EF4-FFF2-40B4-BE49-F238E27FC236}">
                <a16:creationId xmlns:a16="http://schemas.microsoft.com/office/drawing/2014/main" id="{D0C0BD9B-84BC-49C1-A00A-EC5407988CFA}"/>
              </a:ext>
            </a:extLst>
          </p:cNvPr>
          <p:cNvGraphicFramePr>
            <a:graphicFrameLocks noGrp="1"/>
          </p:cNvGraphicFramePr>
          <p:nvPr>
            <p:ph idx="1"/>
            <p:extLst>
              <p:ext uri="{D42A27DB-BD31-4B8C-83A1-F6EECF244321}">
                <p14:modId xmlns:p14="http://schemas.microsoft.com/office/powerpoint/2010/main" val="214853841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440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D4B3-1046-4797-A140-37A991650C35}"/>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dirty="0">
                <a:solidFill>
                  <a:schemeClr val="tx1"/>
                </a:solidFill>
              </a:rPr>
              <a:t>1. </a:t>
            </a:r>
            <a:r>
              <a:rPr lang="en-US" sz="5400" dirty="0" err="1">
                <a:solidFill>
                  <a:schemeClr val="tx1"/>
                </a:solidFill>
              </a:rPr>
              <a:t>Démo</a:t>
            </a:r>
            <a:r>
              <a:rPr lang="en-US" sz="5400" dirty="0">
                <a:solidFill>
                  <a:schemeClr val="tx1"/>
                </a:solidFill>
              </a:rPr>
              <a:t> de la </a:t>
            </a:r>
            <a:r>
              <a:rPr lang="en-US" sz="5400" dirty="0" err="1">
                <a:solidFill>
                  <a:schemeClr val="tx1"/>
                </a:solidFill>
              </a:rPr>
              <a:t>platforme</a:t>
            </a:r>
            <a:endParaRPr lang="en-US" sz="5400" dirty="0">
              <a:solidFill>
                <a:schemeClr val="tx1"/>
              </a:solidFill>
            </a:endParaRPr>
          </a:p>
        </p:txBody>
      </p:sp>
    </p:spTree>
    <p:extLst>
      <p:ext uri="{BB962C8B-B14F-4D97-AF65-F5344CB8AC3E}">
        <p14:creationId xmlns:p14="http://schemas.microsoft.com/office/powerpoint/2010/main" val="234488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Câbles réseau colorés">
            <a:extLst>
              <a:ext uri="{FF2B5EF4-FFF2-40B4-BE49-F238E27FC236}">
                <a16:creationId xmlns:a16="http://schemas.microsoft.com/office/drawing/2014/main" id="{78BBE016-11E7-4CEC-A220-7B371318205E}"/>
              </a:ext>
            </a:extLst>
          </p:cNvPr>
          <p:cNvPicPr>
            <a:picLocks noChangeAspect="1"/>
          </p:cNvPicPr>
          <p:nvPr/>
        </p:nvPicPr>
        <p:blipFill rotWithShape="1">
          <a:blip r:embed="rId3">
            <a:duotone>
              <a:prstClr val="black"/>
              <a:schemeClr val="accent5">
                <a:tint val="45000"/>
                <a:satMod val="400000"/>
              </a:schemeClr>
            </a:duotone>
            <a:alphaModFix amt="25000"/>
          </a:blip>
          <a:srcRect t="14908" b="823"/>
          <a:stretch/>
        </p:blipFill>
        <p:spPr>
          <a:xfrm>
            <a:off x="20" y="10"/>
            <a:ext cx="12191980" cy="6857990"/>
          </a:xfrm>
          <a:prstGeom prst="rect">
            <a:avLst/>
          </a:prstGeom>
        </p:spPr>
      </p:pic>
      <p:sp>
        <p:nvSpPr>
          <p:cNvPr id="2" name="Title 1">
            <a:extLst>
              <a:ext uri="{FF2B5EF4-FFF2-40B4-BE49-F238E27FC236}">
                <a16:creationId xmlns:a16="http://schemas.microsoft.com/office/drawing/2014/main" id="{E914123A-A78F-4A5D-99C2-C313251EB96B}"/>
              </a:ext>
            </a:extLst>
          </p:cNvPr>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r>
              <a:rPr lang="en-US" sz="5600" dirty="0"/>
              <a:t>2. Comment se connecter et modifier </a:t>
            </a:r>
            <a:r>
              <a:rPr lang="en-US" sz="5600" dirty="0" err="1"/>
              <a:t>votre</a:t>
            </a:r>
            <a:r>
              <a:rPr lang="en-US" sz="5600" dirty="0"/>
              <a:t> </a:t>
            </a:r>
            <a:r>
              <a:rPr lang="en-US" sz="5600" dirty="0" err="1"/>
              <a:t>profil</a:t>
            </a:r>
            <a:br>
              <a:rPr lang="en-US" sz="5600" dirty="0"/>
            </a:br>
            <a:endParaRPr lang="en-US" sz="5600" dirty="0"/>
          </a:p>
        </p:txBody>
      </p:sp>
    </p:spTree>
    <p:extLst>
      <p:ext uri="{BB962C8B-B14F-4D97-AF65-F5344CB8AC3E}">
        <p14:creationId xmlns:p14="http://schemas.microsoft.com/office/powerpoint/2010/main" val="126124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7DDF-69FE-4841-9007-206BDA1FACB8}"/>
              </a:ext>
            </a:extLst>
          </p:cNvPr>
          <p:cNvSpPr>
            <a:spLocks noGrp="1"/>
          </p:cNvSpPr>
          <p:nvPr>
            <p:ph type="title"/>
          </p:nvPr>
        </p:nvSpPr>
        <p:spPr>
          <a:xfrm>
            <a:off x="861848" y="701272"/>
            <a:ext cx="10893095" cy="1174947"/>
          </a:xfrm>
        </p:spPr>
        <p:txBody>
          <a:bodyPr vert="horz" lIns="91440" tIns="45720" rIns="91440" bIns="45720" rtlCol="0" anchor="b">
            <a:normAutofit/>
          </a:bodyPr>
          <a:lstStyle/>
          <a:p>
            <a:r>
              <a:rPr lang="en-US" sz="6000" b="0" i="0" kern="1200" dirty="0">
                <a:solidFill>
                  <a:schemeClr val="tx1"/>
                </a:solidFill>
                <a:latin typeface="+mj-lt"/>
                <a:ea typeface="+mj-ea"/>
                <a:cs typeface="+mj-cs"/>
              </a:rPr>
              <a:t>LogAlto: </a:t>
            </a:r>
            <a:r>
              <a:rPr lang="en-US" sz="6000" dirty="0">
                <a:solidFill>
                  <a:schemeClr val="tx1"/>
                </a:solidFill>
              </a:rPr>
              <a:t>1ère </a:t>
            </a:r>
            <a:r>
              <a:rPr lang="en-US" sz="6000" dirty="0" err="1">
                <a:solidFill>
                  <a:schemeClr val="tx1"/>
                </a:solidFill>
              </a:rPr>
              <a:t>connexion</a:t>
            </a:r>
            <a:endParaRPr lang="en-US" sz="6000" b="0" i="0" kern="1200" dirty="0">
              <a:solidFill>
                <a:schemeClr val="tx1"/>
              </a:solidFill>
              <a:latin typeface="+mj-lt"/>
              <a:ea typeface="+mj-ea"/>
              <a:cs typeface="+mj-cs"/>
            </a:endParaRPr>
          </a:p>
        </p:txBody>
      </p:sp>
      <p:pic>
        <p:nvPicPr>
          <p:cNvPr id="3" name="Picture 2">
            <a:extLst>
              <a:ext uri="{FF2B5EF4-FFF2-40B4-BE49-F238E27FC236}">
                <a16:creationId xmlns:a16="http://schemas.microsoft.com/office/drawing/2014/main" id="{B193DA63-EAEC-4219-A0CE-2631D87BC7CC}"/>
              </a:ext>
            </a:extLst>
          </p:cNvPr>
          <p:cNvPicPr>
            <a:picLocks noChangeAspect="1"/>
          </p:cNvPicPr>
          <p:nvPr/>
        </p:nvPicPr>
        <p:blipFill>
          <a:blip r:embed="rId2"/>
          <a:stretch>
            <a:fillRect/>
          </a:stretch>
        </p:blipFill>
        <p:spPr>
          <a:xfrm>
            <a:off x="610693" y="2083045"/>
            <a:ext cx="11144250" cy="4676775"/>
          </a:xfrm>
          <a:prstGeom prst="rect">
            <a:avLst/>
          </a:prstGeom>
        </p:spPr>
      </p:pic>
    </p:spTree>
    <p:extLst>
      <p:ext uri="{BB962C8B-B14F-4D97-AF65-F5344CB8AC3E}">
        <p14:creationId xmlns:p14="http://schemas.microsoft.com/office/powerpoint/2010/main" val="3378551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B39557-0F74-4E66-94C1-D35DCE90574E}"/>
              </a:ext>
            </a:extLst>
          </p:cNvPr>
          <p:cNvPicPr>
            <a:picLocks noChangeAspect="1"/>
          </p:cNvPicPr>
          <p:nvPr/>
        </p:nvPicPr>
        <p:blipFill>
          <a:blip r:embed="rId2"/>
          <a:stretch>
            <a:fillRect/>
          </a:stretch>
        </p:blipFill>
        <p:spPr>
          <a:xfrm>
            <a:off x="881917" y="2321754"/>
            <a:ext cx="5695560" cy="3407165"/>
          </a:xfrm>
          <a:prstGeom prst="rect">
            <a:avLst/>
          </a:prstGeom>
        </p:spPr>
      </p:pic>
      <p:sp>
        <p:nvSpPr>
          <p:cNvPr id="3" name="Content Placeholder 2">
            <a:extLst>
              <a:ext uri="{FF2B5EF4-FFF2-40B4-BE49-F238E27FC236}">
                <a16:creationId xmlns:a16="http://schemas.microsoft.com/office/drawing/2014/main" id="{F1FD4BDB-B428-42E0-8D66-B801DA22F972}"/>
              </a:ext>
            </a:extLst>
          </p:cNvPr>
          <p:cNvSpPr>
            <a:spLocks noGrp="1"/>
          </p:cNvSpPr>
          <p:nvPr>
            <p:ph idx="1"/>
          </p:nvPr>
        </p:nvSpPr>
        <p:spPr>
          <a:xfrm>
            <a:off x="1165938" y="473843"/>
            <a:ext cx="8946541" cy="4195481"/>
          </a:xfrm>
        </p:spPr>
        <p:txBody>
          <a:bodyPr/>
          <a:lstStyle/>
          <a:p>
            <a:r>
              <a:rPr lang="fr-FR" dirty="0"/>
              <a:t>Le système vous demandera de créer votre propre mot de passe pour les futures connexions</a:t>
            </a:r>
          </a:p>
          <a:p>
            <a:r>
              <a:rPr lang="fr-FR" dirty="0"/>
              <a:t>Il doit comporter au moins 8 caractères, avec une combinaison d'un symbole, d'un nombre ou de majuscules.</a:t>
            </a:r>
            <a:endParaRPr lang="en-CA" dirty="0"/>
          </a:p>
        </p:txBody>
      </p:sp>
      <p:sp>
        <p:nvSpPr>
          <p:cNvPr id="7" name="Rectangle 6">
            <a:extLst>
              <a:ext uri="{FF2B5EF4-FFF2-40B4-BE49-F238E27FC236}">
                <a16:creationId xmlns:a16="http://schemas.microsoft.com/office/drawing/2014/main" id="{9BFDE2A2-FC77-4225-8863-6F3C7E4F644B}"/>
              </a:ext>
            </a:extLst>
          </p:cNvPr>
          <p:cNvSpPr/>
          <p:nvPr/>
        </p:nvSpPr>
        <p:spPr>
          <a:xfrm>
            <a:off x="1025755" y="3770456"/>
            <a:ext cx="2518498" cy="1078626"/>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6D8289FF-82F6-42FD-93EB-59AF59562A06}"/>
              </a:ext>
            </a:extLst>
          </p:cNvPr>
          <p:cNvSpPr txBox="1"/>
          <p:nvPr/>
        </p:nvSpPr>
        <p:spPr>
          <a:xfrm>
            <a:off x="6844374" y="3900038"/>
            <a:ext cx="3574202" cy="646331"/>
          </a:xfrm>
          <a:prstGeom prst="rect">
            <a:avLst/>
          </a:prstGeom>
          <a:solidFill>
            <a:schemeClr val="accent1">
              <a:lumMod val="60000"/>
              <a:lumOff val="40000"/>
            </a:schemeClr>
          </a:solidFill>
        </p:spPr>
        <p:txBody>
          <a:bodyPr wrap="square" rtlCol="0">
            <a:spAutoFit/>
          </a:bodyPr>
          <a:lstStyle/>
          <a:p>
            <a:r>
              <a:rPr lang="fr-FR" dirty="0"/>
              <a:t>Entrez votre nouveau mot de passe ici</a:t>
            </a:r>
            <a:endParaRPr lang="en-CA" dirty="0"/>
          </a:p>
        </p:txBody>
      </p:sp>
    </p:spTree>
    <p:extLst>
      <p:ext uri="{BB962C8B-B14F-4D97-AF65-F5344CB8AC3E}">
        <p14:creationId xmlns:p14="http://schemas.microsoft.com/office/powerpoint/2010/main" val="19440448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2953</TotalTime>
  <Words>1188</Words>
  <Application>Microsoft Office PowerPoint</Application>
  <PresentationFormat>Widescreen</PresentationFormat>
  <Paragraphs>191</Paragraphs>
  <Slides>27</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Century Gothic</vt:lpstr>
      <vt:lpstr>Symbol</vt:lpstr>
      <vt:lpstr>Times New Roman</vt:lpstr>
      <vt:lpstr>Wingdings</vt:lpstr>
      <vt:lpstr>Wingdings 3</vt:lpstr>
      <vt:lpstr>Ion</vt:lpstr>
      <vt:lpstr>Ion Boardroom</vt:lpstr>
      <vt:lpstr>PowerPoint Presentation</vt:lpstr>
      <vt:lpstr>PowerPoint Presentation</vt:lpstr>
      <vt:lpstr>Comment utiliser Zoom</vt:lpstr>
      <vt:lpstr>Parlez-nous de vous!</vt:lpstr>
      <vt:lpstr>Objectifs de la formation</vt:lpstr>
      <vt:lpstr>1. Démo de la platforme</vt:lpstr>
      <vt:lpstr>2. Comment se connecter et modifier votre profil </vt:lpstr>
      <vt:lpstr>LogAlto: 1ère connexion</vt:lpstr>
      <vt:lpstr>PowerPoint Presentation</vt:lpstr>
      <vt:lpstr>Modifiez votre profil utilisateur</vt:lpstr>
      <vt:lpstr>3. Création et édition de projet.  Comprendre ce que comporte un projet</vt:lpstr>
      <vt:lpstr>Apercu projet</vt:lpstr>
      <vt:lpstr>Création d’un projet</vt:lpstr>
      <vt:lpstr>Structure du système</vt:lpstr>
      <vt:lpstr>4: Votre cadre logique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Analyse</vt:lpstr>
      <vt:lpstr> 6. Créer des rapports visuels</vt:lpstr>
      <vt:lpstr>Bravo!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Macarena Diab</dc:creator>
  <cp:lastModifiedBy>Aminata Diop</cp:lastModifiedBy>
  <cp:revision>25</cp:revision>
  <dcterms:created xsi:type="dcterms:W3CDTF">2020-06-15T20:08:50Z</dcterms:created>
  <dcterms:modified xsi:type="dcterms:W3CDTF">2021-11-30T17:07:26Z</dcterms:modified>
</cp:coreProperties>
</file>